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theme/theme7.xml" ContentType="application/vnd.openxmlformats-officedocument.theme+xml"/>
  <Override PartName="/ppt/slideLayouts/slideLayout29.xml" ContentType="application/vnd.openxmlformats-officedocument.presentationml.slideLayout+xml"/>
  <Override PartName="/ppt/theme/theme8.xml" ContentType="application/vnd.openxmlformats-officedocument.theme+xml"/>
  <Override PartName="/ppt/slideLayouts/slideLayout30.xml" ContentType="application/vnd.openxmlformats-officedocument.presentationml.slideLayout+xml"/>
  <Override PartName="/ppt/theme/theme9.xml" ContentType="application/vnd.openxmlformats-officedocument.theme+xml"/>
  <Override PartName="/ppt/slideLayouts/slideLayout31.xml" ContentType="application/vnd.openxmlformats-officedocument.presentationml.slideLayout+xml"/>
  <Override PartName="/ppt/theme/theme10.xml" ContentType="application/vnd.openxmlformats-officedocument.theme+xml"/>
  <Override PartName="/ppt/slideLayouts/slideLayout32.xml" ContentType="application/vnd.openxmlformats-officedocument.presentationml.slideLayout+xml"/>
  <Override PartName="/ppt/theme/theme11.xml" ContentType="application/vnd.openxmlformats-officedocument.theme+xml"/>
  <Override PartName="/ppt/slideLayouts/slideLayout33.xml" ContentType="application/vnd.openxmlformats-officedocument.presentationml.slideLayout+xml"/>
  <Override PartName="/ppt/theme/theme12.xml" ContentType="application/vnd.openxmlformats-officedocument.theme+xml"/>
  <Override PartName="/ppt/slideLayouts/slideLayout34.xml" ContentType="application/vnd.openxmlformats-officedocument.presentationml.slideLayout+xml"/>
  <Override PartName="/ppt/theme/theme13.xml" ContentType="application/vnd.openxmlformats-officedocument.theme+xml"/>
  <Override PartName="/ppt/slideLayouts/slideLayout35.xml" ContentType="application/vnd.openxmlformats-officedocument.presentationml.slideLayout+xml"/>
  <Override PartName="/ppt/theme/theme14.xml" ContentType="application/vnd.openxmlformats-officedocument.theme+xml"/>
  <Override PartName="/ppt/slideLayouts/slideLayout36.xml" ContentType="application/vnd.openxmlformats-officedocument.presentationml.slideLayout+xml"/>
  <Override PartName="/ppt/theme/theme15.xml" ContentType="application/vnd.openxmlformats-officedocument.theme+xml"/>
  <Override PartName="/ppt/slideLayouts/slideLayout37.xml" ContentType="application/vnd.openxmlformats-officedocument.presentationml.slideLayout+xml"/>
  <Override PartName="/ppt/theme/theme16.xml" ContentType="application/vnd.openxmlformats-officedocument.theme+xml"/>
  <Override PartName="/ppt/slideLayouts/slideLayout38.xml" ContentType="application/vnd.openxmlformats-officedocument.presentationml.slideLayout+xml"/>
  <Override PartName="/ppt/theme/theme17.xml" ContentType="application/vnd.openxmlformats-officedocument.theme+xml"/>
  <Override PartName="/ppt/slideLayouts/slideLayout39.xml" ContentType="application/vnd.openxmlformats-officedocument.presentationml.slideLayout+xml"/>
  <Override PartName="/ppt/theme/theme18.xml" ContentType="application/vnd.openxmlformats-officedocument.theme+xml"/>
  <Override PartName="/ppt/slideLayouts/slideLayout40.xml" ContentType="application/vnd.openxmlformats-officedocument.presentationml.slideLayout+xml"/>
  <Override PartName="/ppt/theme/theme19.xml" ContentType="application/vnd.openxmlformats-officedocument.theme+xml"/>
  <Override PartName="/ppt/slideLayouts/slideLayout41.xml" ContentType="application/vnd.openxmlformats-officedocument.presentationml.slideLayout+xml"/>
  <Override PartName="/ppt/theme/theme20.xml" ContentType="application/vnd.openxmlformats-officedocument.theme+xml"/>
  <Override PartName="/ppt/slideLayouts/slideLayout42.xml" ContentType="application/vnd.openxmlformats-officedocument.presentationml.slideLayout+xml"/>
  <Override PartName="/ppt/theme/theme21.xml" ContentType="application/vnd.openxmlformats-officedocument.theme+xml"/>
  <Override PartName="/ppt/slideLayouts/slideLayout43.xml" ContentType="application/vnd.openxmlformats-officedocument.presentationml.slideLayout+xml"/>
  <Override PartName="/ppt/theme/theme22.xml" ContentType="application/vnd.openxmlformats-officedocument.theme+xml"/>
  <Override PartName="/ppt/slideLayouts/slideLayout44.xml" ContentType="application/vnd.openxmlformats-officedocument.presentationml.slideLayout+xml"/>
  <Override PartName="/ppt/theme/theme23.xml" ContentType="application/vnd.openxmlformats-officedocument.theme+xml"/>
  <Override PartName="/ppt/slideLayouts/slideLayout45.xml" ContentType="application/vnd.openxmlformats-officedocument.presentationml.slideLayout+xml"/>
  <Override PartName="/ppt/theme/theme24.xml" ContentType="application/vnd.openxmlformats-officedocument.theme+xml"/>
  <Override PartName="/ppt/slideLayouts/slideLayout46.xml" ContentType="application/vnd.openxmlformats-officedocument.presentationml.slideLayout+xml"/>
  <Override PartName="/ppt/theme/theme25.xml" ContentType="application/vnd.openxmlformats-officedocument.theme+xml"/>
  <Override PartName="/ppt/slideLayouts/slideLayout47.xml" ContentType="application/vnd.openxmlformats-officedocument.presentationml.slideLayout+xml"/>
  <Override PartName="/ppt/theme/theme26.xml" ContentType="application/vnd.openxmlformats-officedocument.theme+xml"/>
  <Override PartName="/ppt/slideLayouts/slideLayout48.xml" ContentType="application/vnd.openxmlformats-officedocument.presentationml.slideLayout+xml"/>
  <Override PartName="/ppt/theme/theme27.xml" ContentType="application/vnd.openxmlformats-officedocument.theme+xml"/>
  <Override PartName="/ppt/slideLayouts/slideLayout49.xml" ContentType="application/vnd.openxmlformats-officedocument.presentationml.slideLayout+xml"/>
  <Override PartName="/ppt/theme/theme28.xml" ContentType="application/vnd.openxmlformats-officedocument.theme+xml"/>
  <Override PartName="/ppt/slideLayouts/slideLayout50.xml" ContentType="application/vnd.openxmlformats-officedocument.presentationml.slideLayout+xml"/>
  <Override PartName="/ppt/theme/theme29.xml" ContentType="application/vnd.openxmlformats-officedocument.theme+xml"/>
  <Override PartName="/ppt/slideLayouts/slideLayout51.xml" ContentType="application/vnd.openxmlformats-officedocument.presentationml.slideLayout+xml"/>
  <Override PartName="/ppt/theme/theme30.xml" ContentType="application/vnd.openxmlformats-officedocument.theme+xml"/>
  <Override PartName="/ppt/slideLayouts/slideLayout52.xml" ContentType="application/vnd.openxmlformats-officedocument.presentationml.slideLayout+xml"/>
  <Override PartName="/ppt/theme/theme31.xml" ContentType="application/vnd.openxmlformats-officedocument.theme+xml"/>
  <Override PartName="/ppt/slideLayouts/slideLayout53.xml" ContentType="application/vnd.openxmlformats-officedocument.presentationml.slideLayout+xml"/>
  <Override PartName="/ppt/theme/theme3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3.xml" ContentType="application/vnd.openxmlformats-officedocument.theme+xml"/>
  <Override PartName="/ppt/slideLayouts/slideLayout57.xml" ContentType="application/vnd.openxmlformats-officedocument.presentationml.slideLayout+xml"/>
  <Override PartName="/ppt/theme/theme34.xml" ContentType="application/vnd.openxmlformats-officedocument.theme+xml"/>
  <Override PartName="/ppt/slideLayouts/slideLayout58.xml" ContentType="application/vnd.openxmlformats-officedocument.presentationml.slideLayout+xml"/>
  <Override PartName="/ppt/theme/theme35.xml" ContentType="application/vnd.openxmlformats-officedocument.theme+xml"/>
  <Override PartName="/ppt/slideLayouts/slideLayout59.xml" ContentType="application/vnd.openxmlformats-officedocument.presentationml.slideLayout+xml"/>
  <Override PartName="/ppt/theme/theme36.xml" ContentType="application/vnd.openxmlformats-officedocument.theme+xml"/>
  <Override PartName="/ppt/slideLayouts/slideLayout60.xml" ContentType="application/vnd.openxmlformats-officedocument.presentationml.slideLayout+xml"/>
  <Override PartName="/ppt/theme/theme37.xml" ContentType="application/vnd.openxmlformats-officedocument.theme+xml"/>
  <Override PartName="/ppt/slideLayouts/slideLayout61.xml" ContentType="application/vnd.openxmlformats-officedocument.presentationml.slideLayout+xml"/>
  <Override PartName="/ppt/theme/theme38.xml" ContentType="application/vnd.openxmlformats-officedocument.theme+xml"/>
  <Override PartName="/ppt/slideLayouts/slideLayout62.xml" ContentType="application/vnd.openxmlformats-officedocument.presentationml.slideLayout+xml"/>
  <Override PartName="/ppt/theme/theme39.xml" ContentType="application/vnd.openxmlformats-officedocument.theme+xml"/>
  <Override PartName="/ppt/slideLayouts/slideLayout63.xml" ContentType="application/vnd.openxmlformats-officedocument.presentationml.slideLayout+xml"/>
  <Override PartName="/ppt/theme/theme40.xml" ContentType="application/vnd.openxmlformats-officedocument.theme+xml"/>
  <Override PartName="/ppt/slideLayouts/slideLayout64.xml" ContentType="application/vnd.openxmlformats-officedocument.presentationml.slideLayout+xml"/>
  <Override PartName="/ppt/theme/theme41.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3.xml" ContentType="application/vnd.openxmlformats-officedocument.theme+xml"/>
  <Override PartName="/ppt/slideLayouts/slideLayout70.xml" ContentType="application/vnd.openxmlformats-officedocument.presentationml.slideLayout+xml"/>
  <Override PartName="/ppt/theme/theme44.xml" ContentType="application/vnd.openxmlformats-officedocument.theme+xml"/>
  <Override PartName="/ppt/slideLayouts/slideLayout71.xml" ContentType="application/vnd.openxmlformats-officedocument.presentationml.slideLayout+xml"/>
  <Override PartName="/ppt/theme/theme45.xml" ContentType="application/vnd.openxmlformats-officedocument.theme+xml"/>
  <Override PartName="/ppt/slideLayouts/slideLayout72.xml" ContentType="application/vnd.openxmlformats-officedocument.presentationml.slideLayout+xml"/>
  <Override PartName="/ppt/theme/theme46.xml" ContentType="application/vnd.openxmlformats-officedocument.theme+xml"/>
  <Override PartName="/ppt/slideLayouts/slideLayout73.xml" ContentType="application/vnd.openxmlformats-officedocument.presentationml.slideLayout+xml"/>
  <Override PartName="/ppt/theme/theme47.xml" ContentType="application/vnd.openxmlformats-officedocument.theme+xml"/>
  <Override PartName="/ppt/slideLayouts/slideLayout74.xml" ContentType="application/vnd.openxmlformats-officedocument.presentationml.slideLayout+xml"/>
  <Override PartName="/ppt/theme/theme48.xml" ContentType="application/vnd.openxmlformats-officedocument.theme+xml"/>
  <Override PartName="/ppt/slideLayouts/slideLayout75.xml" ContentType="application/vnd.openxmlformats-officedocument.presentationml.slideLayout+xml"/>
  <Override PartName="/ppt/theme/theme49.xml" ContentType="application/vnd.openxmlformats-officedocument.theme+xml"/>
  <Override PartName="/ppt/slideLayouts/slideLayout76.xml" ContentType="application/vnd.openxmlformats-officedocument.presentationml.slideLayout+xml"/>
  <Override PartName="/ppt/theme/theme50.xml" ContentType="application/vnd.openxmlformats-officedocument.theme+xml"/>
  <Override PartName="/ppt/slideLayouts/slideLayout77.xml" ContentType="application/vnd.openxmlformats-officedocument.presentationml.slideLayout+xml"/>
  <Override PartName="/ppt/theme/theme51.xml" ContentType="application/vnd.openxmlformats-officedocument.theme+xml"/>
  <Override PartName="/ppt/slideLayouts/slideLayout78.xml" ContentType="application/vnd.openxmlformats-officedocument.presentationml.slideLayout+xml"/>
  <Override PartName="/ppt/theme/theme52.xml" ContentType="application/vnd.openxmlformats-officedocument.theme+xml"/>
  <Override PartName="/ppt/slideLayouts/slideLayout79.xml" ContentType="application/vnd.openxmlformats-officedocument.presentationml.slideLayout+xml"/>
  <Override PartName="/ppt/theme/theme5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00" r:id="rId5"/>
    <p:sldMasterId id="2147484050" r:id="rId6"/>
    <p:sldMasterId id="2147483723" r:id="rId7"/>
    <p:sldMasterId id="2147483681" r:id="rId8"/>
    <p:sldMasterId id="2147483951" r:id="rId9"/>
    <p:sldMasterId id="2147483960" r:id="rId10"/>
    <p:sldMasterId id="2147483969" r:id="rId11"/>
    <p:sldMasterId id="2147483978" r:id="rId12"/>
    <p:sldMasterId id="2147484048" r:id="rId13"/>
    <p:sldMasterId id="2147484005" r:id="rId14"/>
    <p:sldMasterId id="2147484007" r:id="rId15"/>
    <p:sldMasterId id="2147484076" r:id="rId16"/>
    <p:sldMasterId id="2147484080" r:id="rId17"/>
    <p:sldMasterId id="2147484030" r:id="rId18"/>
    <p:sldMasterId id="2147484035" r:id="rId19"/>
    <p:sldMasterId id="2147483737" r:id="rId20"/>
    <p:sldMasterId id="2147484062" r:id="rId21"/>
    <p:sldMasterId id="2147483841" r:id="rId22"/>
    <p:sldMasterId id="2147484094" r:id="rId23"/>
    <p:sldMasterId id="2147484096" r:id="rId24"/>
    <p:sldMasterId id="2147484098" r:id="rId25"/>
    <p:sldMasterId id="2147484100" r:id="rId26"/>
    <p:sldMasterId id="2147483872" r:id="rId27"/>
    <p:sldMasterId id="2147484040" r:id="rId28"/>
    <p:sldMasterId id="2147484044" r:id="rId29"/>
    <p:sldMasterId id="2147483831" r:id="rId30"/>
    <p:sldMasterId id="2147483996" r:id="rId31"/>
    <p:sldMasterId id="2147484009" r:id="rId32"/>
    <p:sldMasterId id="2147484015" r:id="rId33"/>
    <p:sldMasterId id="2147484020" r:id="rId34"/>
    <p:sldMasterId id="2147483877" r:id="rId35"/>
    <p:sldMasterId id="2147484060" r:id="rId36"/>
    <p:sldMasterId id="2147483911" r:id="rId37"/>
    <p:sldMasterId id="2147484066" r:id="rId38"/>
    <p:sldMasterId id="2147484064" r:id="rId39"/>
    <p:sldMasterId id="2147484068" r:id="rId40"/>
    <p:sldMasterId id="2147484072" r:id="rId41"/>
    <p:sldMasterId id="2147484078" r:id="rId42"/>
    <p:sldMasterId id="2147484082" r:id="rId43"/>
    <p:sldMasterId id="2147484070" r:id="rId44"/>
    <p:sldMasterId id="2147484084" r:id="rId45"/>
    <p:sldMasterId id="2147483821" r:id="rId46"/>
    <p:sldMasterId id="2147483773" r:id="rId47"/>
    <p:sldMasterId id="2147483854" r:id="rId48"/>
    <p:sldMasterId id="2147483770" r:id="rId49"/>
    <p:sldMasterId id="2147483666" r:id="rId50"/>
    <p:sldMasterId id="2147484086" r:id="rId51"/>
    <p:sldMasterId id="2147483936" r:id="rId52"/>
    <p:sldMasterId id="2147484088" r:id="rId53"/>
    <p:sldMasterId id="2147483941" r:id="rId54"/>
    <p:sldMasterId id="2147484090" r:id="rId55"/>
    <p:sldMasterId id="2147483946" r:id="rId56"/>
    <p:sldMasterId id="2147484092" r:id="rId57"/>
    <p:sldMasterId id="2147483781" r:id="rId58"/>
  </p:sldMasterIdLst>
  <p:notesMasterIdLst>
    <p:notesMasterId r:id="rId75"/>
  </p:notesMasterIdLst>
  <p:handoutMasterIdLst>
    <p:handoutMasterId r:id="rId76"/>
  </p:handoutMasterIdLst>
  <p:sldIdLst>
    <p:sldId id="450" r:id="rId59"/>
    <p:sldId id="384" r:id="rId60"/>
    <p:sldId id="445" r:id="rId61"/>
    <p:sldId id="458" r:id="rId62"/>
    <p:sldId id="451" r:id="rId63"/>
    <p:sldId id="453" r:id="rId64"/>
    <p:sldId id="454" r:id="rId65"/>
    <p:sldId id="459" r:id="rId66"/>
    <p:sldId id="455" r:id="rId67"/>
    <p:sldId id="456" r:id="rId68"/>
    <p:sldId id="457" r:id="rId69"/>
    <p:sldId id="460" r:id="rId70"/>
    <p:sldId id="448" r:id="rId71"/>
    <p:sldId id="461" r:id="rId72"/>
    <p:sldId id="462" r:id="rId73"/>
    <p:sldId id="444" r:id="rId74"/>
  </p:sldIdLst>
  <p:sldSz cx="12192000" cy="6858000"/>
  <p:notesSz cx="6858000" cy="9144000"/>
  <p:embeddedFontLst>
    <p:embeddedFont>
      <p:font typeface="Calibri" panose="020F0502020204030204" pitchFamily="34" charset="0"/>
      <p:regular r:id="rId77"/>
      <p:bold r:id="rId78"/>
      <p:italic r:id="rId79"/>
      <p:boldItalic r:id="rId80"/>
    </p:embeddedFont>
    <p:embeddedFont>
      <p:font typeface="Jacobs Chronos" panose="020B0603030503030204" pitchFamily="34" charset="0"/>
      <p:regular r:id="rId81"/>
      <p:bold r:id="rId82"/>
      <p:italic r:id="rId83"/>
      <p:boldItalic r:id="rId84"/>
    </p:embeddedFont>
    <p:embeddedFont>
      <p:font typeface="Jacobs Chronos Light" panose="020B0403030503030204" pitchFamily="34" charset="0"/>
      <p:regular r:id="rId85"/>
      <p:italic r:id="rId8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7DFF"/>
    <a:srgbClr val="231EDC"/>
    <a:srgbClr val="C05C27"/>
    <a:srgbClr val="A04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9101B8-7359-4DA8-A74A-CD296C6CAE74}" v="80" dt="2023-06-02T07:26:37.802"/>
  </p1510:revLst>
</p1510:revInfo>
</file>

<file path=ppt/tableStyles.xml><?xml version="1.0" encoding="utf-8"?>
<a:tblStyleLst xmlns:a="http://schemas.openxmlformats.org/drawingml/2006/main" def="{C60F8704-076C-47E3-8B64-BA5440797084}">
  <a:tblStyle styleId="{C60F8704-076C-47E3-8B64-BA5440797084}" styleName="Jacobs Table 1 (accent &amp; primary themes)">
    <a:wholeTbl>
      <a:tcTxStyle b="off">
        <a:fontRef idx="major">
          <a:prstClr val="black"/>
        </a:fontRef>
        <a:schemeClr val="dk1"/>
      </a:tcTxStyle>
      <a:tcStyle>
        <a:tcBdr>
          <a:left>
            <a:ln w="0" cmpd="sng">
              <a:solidFill>
                <a:schemeClr val="accent1"/>
              </a:solidFill>
            </a:ln>
          </a:left>
          <a:right>
            <a:ln w="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firstRow>
      <a:tcTxStyle b="on">
        <a:fontRef idx="major">
          <a:prstClr val="black"/>
        </a:fontRef>
        <a:schemeClr val="lt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solidFill>
        </a:fill>
      </a:tcStyle>
    </a:firstRow>
  </a:tblStyle>
  <a:tblStyle styleId="{BFCAF012-7E69-4072-AFDE-7F0A5DE60C18}" styleName="Jacobs Table 2 (accent themes)">
    <a:wholeTbl>
      <a:tcTxStyle b="off">
        <a:fontRef idx="major">
          <a:prstClr val="black"/>
        </a:fontRef>
        <a:schemeClr val="dk1"/>
      </a:tcTxStyle>
      <a:tcStyle>
        <a:tcBdr>
          <a:left>
            <a:ln w="0" cmpd="sng">
              <a:solidFill>
                <a:schemeClr val="bg2"/>
              </a:solidFill>
            </a:ln>
          </a:left>
          <a:right>
            <a:ln w="0" cmpd="sng">
              <a:solidFill>
                <a:schemeClr val="bg2"/>
              </a:solidFill>
            </a:ln>
          </a:right>
          <a:top>
            <a:ln w="0" cmpd="sng">
              <a:solidFill>
                <a:schemeClr val="bg2"/>
              </a:solidFill>
            </a:ln>
          </a:top>
          <a:bottom>
            <a:ln w="12700" cmpd="sng">
              <a:solidFill>
                <a:schemeClr val="bg2"/>
              </a:solidFill>
            </a:ln>
          </a:bottom>
          <a:insideH>
            <a:ln w="0" cmpd="sng">
              <a:solidFill>
                <a:schemeClr val="bg2"/>
              </a:solidFill>
            </a:ln>
          </a:insideH>
          <a:insideV>
            <a:ln w="12700" cmpd="sng">
              <a:solidFill>
                <a:schemeClr val="bg2"/>
              </a:solidFill>
            </a:ln>
          </a:insideV>
        </a:tcBdr>
        <a:fill>
          <a:noFill/>
        </a:fill>
      </a:tcStyle>
    </a:wholeTbl>
    <a:band2H>
      <a:tcTxStyle/>
      <a:tcStyle>
        <a:tcBdr>
          <a:left>
            <a:ln w="0" cmpd="sng">
              <a:solidFill>
                <a:schemeClr val="bg1"/>
              </a:solidFill>
            </a:ln>
          </a:left>
          <a:right>
            <a:ln w="0" cmpd="sng">
              <a:solidFill>
                <a:schemeClr val="bg1"/>
              </a:solidFill>
            </a:ln>
          </a:right>
          <a:top>
            <a:ln w="0" cmpd="sng">
              <a:solidFill>
                <a:schemeClr val="bg1"/>
              </a:solidFill>
            </a:ln>
          </a:top>
          <a:bottom>
            <a:ln w="0" cmpd="sng">
              <a:solidFill>
                <a:schemeClr val="bg1"/>
              </a:solidFill>
            </a:ln>
          </a:bottom>
          <a:insideH>
            <a:ln w="0" cmpd="sng">
              <a:solidFill>
                <a:schemeClr val="bg1"/>
              </a:solidFill>
            </a:ln>
          </a:insideH>
          <a:insideV>
            <a:ln w="12700" cmpd="sng">
              <a:solidFill>
                <a:schemeClr val="bg1"/>
              </a:solidFill>
            </a:ln>
          </a:insideV>
        </a:tcBdr>
        <a:fill>
          <a:solidFill>
            <a:schemeClr val="bg2"/>
          </a:solidFill>
        </a:fill>
      </a:tcStyle>
    </a:band2H>
    <a:firstCol>
      <a:tcTxStyle b="on">
        <a:fontRef idx="major">
          <a:prstClr val="black"/>
        </a:fontRef>
        <a:schemeClr val="lt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0" cmpd="sng">
              <a:solidFill>
                <a:schemeClr val="lt1"/>
              </a:solidFill>
            </a:ln>
          </a:insideV>
        </a:tcBdr>
        <a:fill>
          <a:solidFill>
            <a:schemeClr val="accent1"/>
          </a:solidFill>
        </a:fill>
      </a:tcStyle>
    </a:firstCol>
    <a:firstRow>
      <a:tcTxStyle b="on">
        <a:fontRef idx="major">
          <a:prstClr val="black"/>
        </a:fontRef>
        <a:schemeClr val="lt1"/>
      </a:tcTxStyle>
      <a:tcStyle>
        <a:tcBdr>
          <a:left>
            <a:ln w="0" cmpd="sng">
              <a:solidFill>
                <a:schemeClr val="accent4"/>
              </a:solidFill>
            </a:ln>
          </a:left>
          <a:right>
            <a:ln w="0" cmpd="sng">
              <a:solidFill>
                <a:schemeClr val="accent4"/>
              </a:solidFill>
            </a:ln>
          </a:right>
          <a:top>
            <a:ln w="12700" cmpd="sng">
              <a:solidFill>
                <a:schemeClr val="lt1"/>
              </a:solidFill>
            </a:ln>
          </a:top>
          <a:bottom>
            <a:ln w="12700" cmpd="sng">
              <a:solidFill>
                <a:schemeClr val="lt1"/>
              </a:solidFill>
            </a:ln>
          </a:bottom>
          <a:insideH>
            <a:ln w="0" cmpd="sng">
              <a:solidFill>
                <a:schemeClr val="accent4"/>
              </a:solidFill>
            </a:ln>
          </a:insideH>
          <a:insideV>
            <a:ln w="12700" cmpd="sng">
              <a:solidFill>
                <a:schemeClr val="lt1"/>
              </a:solidFill>
            </a:ln>
          </a:insideV>
        </a:tcBdr>
        <a:fill>
          <a:solidFill>
            <a:schemeClr val="accent4"/>
          </a:solidFill>
        </a:fill>
      </a:tcStyle>
    </a:firstRow>
  </a:tblStyle>
  <a:tblStyle styleId="{BA5BF62F-6942-4ACC-8B22-EBB1B419A3F8}" styleName="Jacobs Table 2 (primary themes)">
    <a:wholeTbl>
      <a:tcTxStyle b="off">
        <a:fontRef idx="major">
          <a:prstClr val="black"/>
        </a:fontRef>
        <a:schemeClr val="dk1"/>
      </a:tcTxStyle>
      <a:tcStyle>
        <a:tcBdr>
          <a:left>
            <a:ln w="0" cmpd="sng">
              <a:solidFill>
                <a:schemeClr val="bg2"/>
              </a:solidFill>
            </a:ln>
          </a:left>
          <a:right>
            <a:ln w="0" cmpd="sng">
              <a:solidFill>
                <a:schemeClr val="bg2"/>
              </a:solidFill>
            </a:ln>
          </a:right>
          <a:top>
            <a:ln w="0" cmpd="sng">
              <a:solidFill>
                <a:schemeClr val="bg2"/>
              </a:solidFill>
            </a:ln>
          </a:top>
          <a:bottom>
            <a:ln w="12700" cmpd="sng">
              <a:solidFill>
                <a:schemeClr val="bg2"/>
              </a:solidFill>
            </a:ln>
          </a:bottom>
          <a:insideH>
            <a:ln w="0" cmpd="sng">
              <a:solidFill>
                <a:schemeClr val="bg2"/>
              </a:solidFill>
            </a:ln>
          </a:insideH>
          <a:insideV>
            <a:ln w="12700" cmpd="sng">
              <a:solidFill>
                <a:schemeClr val="bg2"/>
              </a:solidFill>
            </a:ln>
          </a:insideV>
        </a:tcBdr>
        <a:fill>
          <a:noFill/>
        </a:fill>
      </a:tcStyle>
    </a:wholeTbl>
    <a:band2H>
      <a:tcTxStyle/>
      <a:tcStyle>
        <a:tcBdr>
          <a:left>
            <a:ln w="0" cmpd="sng">
              <a:solidFill>
                <a:schemeClr val="bg1"/>
              </a:solidFill>
            </a:ln>
          </a:left>
          <a:right>
            <a:ln w="0" cmpd="sng">
              <a:solidFill>
                <a:schemeClr val="bg1"/>
              </a:solidFill>
            </a:ln>
          </a:right>
          <a:top>
            <a:ln w="0" cmpd="sng">
              <a:solidFill>
                <a:schemeClr val="bg1"/>
              </a:solidFill>
            </a:ln>
          </a:top>
          <a:bottom>
            <a:ln w="0" cmpd="sng">
              <a:solidFill>
                <a:schemeClr val="bg1"/>
              </a:solidFill>
            </a:ln>
          </a:bottom>
          <a:insideH>
            <a:ln w="0" cmpd="sng">
              <a:solidFill>
                <a:schemeClr val="bg1"/>
              </a:solidFill>
            </a:ln>
          </a:insideH>
          <a:insideV>
            <a:ln w="12700" cmpd="sng">
              <a:solidFill>
                <a:schemeClr val="bg1"/>
              </a:solidFill>
            </a:ln>
          </a:insideV>
        </a:tcBdr>
        <a:fill>
          <a:solidFill>
            <a:schemeClr val="bg2"/>
          </a:solidFill>
        </a:fill>
      </a:tcStyle>
    </a:band2H>
    <a:firstCol>
      <a:tcTxStyle b="on">
        <a:fontRef idx="major">
          <a:prstClr val="black"/>
        </a:fontRef>
        <a:schemeClr val="lt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0" cmpd="sng">
              <a:solidFill>
                <a:schemeClr val="lt1"/>
              </a:solidFill>
            </a:ln>
          </a:insideV>
        </a:tcBdr>
        <a:fill>
          <a:solidFill>
            <a:schemeClr val="accent1"/>
          </a:solidFill>
        </a:fill>
      </a:tcStyle>
    </a:firstCol>
    <a:firstRow>
      <a:tcTxStyle b="on">
        <a:fontRef idx="major">
          <a:prstClr val="black"/>
        </a:fontRef>
        <a:schemeClr val="lt1"/>
      </a:tcTxStyle>
      <a:tcStyle>
        <a:tcBdr>
          <a:left>
            <a:ln w="0" cmpd="sng">
              <a:solidFill>
                <a:schemeClr val="accent4"/>
              </a:solidFill>
            </a:ln>
          </a:left>
          <a:right>
            <a:ln w="0" cmpd="sng">
              <a:solidFill>
                <a:schemeClr val="accent4"/>
              </a:solidFill>
            </a:ln>
          </a:right>
          <a:top>
            <a:ln w="12700" cmpd="sng">
              <a:solidFill>
                <a:schemeClr val="lt1"/>
              </a:solidFill>
            </a:ln>
          </a:top>
          <a:bottom>
            <a:ln w="12700" cmpd="sng">
              <a:solidFill>
                <a:schemeClr val="lt1"/>
              </a:solidFill>
            </a:ln>
          </a:bottom>
          <a:insideH>
            <a:ln w="0" cmpd="sng">
              <a:solidFill>
                <a:schemeClr val="accent4"/>
              </a:solidFill>
            </a:ln>
          </a:insideH>
          <a:insideV>
            <a:ln w="12700" cmpd="sng">
              <a:solidFill>
                <a:schemeClr val="lt1"/>
              </a:solidFill>
            </a:ln>
          </a:insideV>
        </a:tcBdr>
        <a:fill>
          <a:solidFill>
            <a:schemeClr val="dk1"/>
          </a:solidFill>
        </a:fill>
      </a:tcStyle>
    </a:firstRow>
  </a:tblStyle>
  <a:tblStyle styleId="{B1232FDD-9FA7-48EA-B9EF-A92EB47FDDB2}" styleName="Jacobs Table 3 (accent themes)">
    <a:wholeTbl>
      <a:tcTxStyle b="off">
        <a:fontRef idx="major">
          <a:prstClr val="black"/>
        </a:fontRef>
        <a:schemeClr val="dk1"/>
      </a:tcTxStyle>
      <a:tcStyle>
        <a:tcBdr>
          <a:left>
            <a:ln w="0" cmpd="sng">
              <a:solidFill>
                <a:schemeClr val="accent3"/>
              </a:solidFill>
            </a:ln>
          </a:left>
          <a:right>
            <a:ln w="0" cmpd="sng">
              <a:solidFill>
                <a:schemeClr val="accent3"/>
              </a:solidFill>
            </a:ln>
          </a:right>
          <a:top>
            <a:ln w="0" cmpd="sng">
              <a:solidFill>
                <a:schemeClr val="accent3"/>
              </a:solidFill>
            </a:ln>
          </a:top>
          <a:bottom>
            <a:ln w="12700" cmpd="sng">
              <a:solidFill>
                <a:schemeClr val="accent3"/>
              </a:solidFill>
            </a:ln>
          </a:bottom>
          <a:insideH>
            <a:ln w="0" cmpd="sng">
              <a:solidFill>
                <a:schemeClr val="accent3"/>
              </a:solidFill>
            </a:ln>
          </a:insideH>
          <a:insideV>
            <a:ln w="12700" cmpd="sng">
              <a:solidFill>
                <a:schemeClr val="accent3"/>
              </a:solidFill>
            </a:ln>
          </a:insideV>
        </a:tcBdr>
        <a:fill>
          <a:noFill/>
        </a:fill>
      </a:tcStyle>
    </a:wholeTbl>
    <a:band1H>
      <a:tcTxStyle/>
      <a:tcStyle>
        <a:tcBdr>
          <a:left>
            <a:ln w="0" cmpd="sng">
              <a:solidFill>
                <a:schemeClr val="accent1"/>
              </a:solidFill>
            </a:ln>
          </a:left>
          <a:right>
            <a:ln w="0" cmpd="sng">
              <a:solidFill>
                <a:schemeClr val="accen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solidFill>
        </a:fill>
      </a:tcStyle>
    </a:band1H>
    <a:firstRow>
      <a:tcTxStyle b="on">
        <a:fontRef idx="major">
          <a:prstClr val="black"/>
        </a:fontRef>
        <a:schemeClr val="lt1"/>
      </a:tcTxStyle>
      <a:tcStyle>
        <a:tcBdr>
          <a:left>
            <a:ln w="0" cmpd="sng">
              <a:solidFill>
                <a:schemeClr val="accent4"/>
              </a:solidFill>
            </a:ln>
          </a:left>
          <a:right>
            <a:ln w="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solidFill>
        </a:fill>
      </a:tcStyle>
    </a:firstRow>
  </a:tblStyle>
  <a:tblStyle styleId="{54145A0A-0414-487F-9532-D67FCEE1F73A}" styleName="Jacobs Table 3 (primary themes)">
    <a:wholeTbl>
      <a:tcTxStyle b="off">
        <a:fontRef idx="major">
          <a:prstClr val="black"/>
        </a:fontRef>
        <a:schemeClr val="dk1"/>
      </a:tcTxStyle>
      <a:tcStyle>
        <a:tcBdr>
          <a:left>
            <a:ln w="0" cmpd="sng">
              <a:solidFill>
                <a:schemeClr val="accent1"/>
              </a:solidFill>
            </a:ln>
          </a:left>
          <a:right>
            <a:ln w="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TxStyle/>
      <a:tcStyle>
        <a:tcBdr>
          <a:left>
            <a:ln w="0" cmpd="sng">
              <a:solidFill>
                <a:schemeClr val="accent1"/>
              </a:solidFill>
            </a:ln>
          </a:left>
          <a:right>
            <a:ln w="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bg2"/>
          </a:solidFill>
        </a:fill>
      </a:tcStyle>
    </a:band1H>
    <a:firstRow>
      <a:tcTxStyle b="on">
        <a:fontRef idx="major">
          <a:prstClr val="black"/>
        </a:fontRef>
        <a:schemeClr val="lt1"/>
      </a:tcTxStyle>
      <a:tcStyle>
        <a:tcBdr>
          <a:left>
            <a:ln w="0" cmpd="sng">
              <a:solidFill>
                <a:schemeClr val="accent1"/>
              </a:solidFill>
            </a:ln>
          </a:left>
          <a:right>
            <a:ln w="0" cmpd="sng">
              <a:solidFill>
                <a:schemeClr val="accent1"/>
              </a:solidFill>
            </a:ln>
          </a:right>
          <a:top>
            <a:ln w="0" cmpd="sng">
              <a:solidFill>
                <a:schemeClr val="accent1"/>
              </a:solidFill>
            </a:ln>
          </a:top>
          <a:bottom>
            <a:ln w="0" cmpd="sng">
              <a:solidFill>
                <a:schemeClr val="accent1"/>
              </a:solidFill>
            </a:ln>
          </a:bottom>
          <a:insideH>
            <a:ln w="0" cmpd="sng">
              <a:solidFill>
                <a:schemeClr val="accent1"/>
              </a:solidFill>
            </a:ln>
          </a:insideH>
          <a:insideV>
            <a:ln w="12700" cmpd="sng">
              <a:solidFill>
                <a:schemeClr val="lt1"/>
              </a:solid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300" autoAdjust="0"/>
  </p:normalViewPr>
  <p:slideViewPr>
    <p:cSldViewPr snapToGrid="0">
      <p:cViewPr varScale="1">
        <p:scale>
          <a:sx n="114" d="100"/>
          <a:sy n="114" d="100"/>
        </p:scale>
        <p:origin x="414" y="10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Master" Target="slideMasters/slideMaster22.xml"/><Relationship Id="rId39" Type="http://schemas.openxmlformats.org/officeDocument/2006/relationships/slideMaster" Target="slideMasters/slideMaster35.xml"/><Relationship Id="rId21" Type="http://schemas.openxmlformats.org/officeDocument/2006/relationships/slideMaster" Target="slideMasters/slideMaster17.xml"/><Relationship Id="rId34" Type="http://schemas.openxmlformats.org/officeDocument/2006/relationships/slideMaster" Target="slideMasters/slideMaster30.xml"/><Relationship Id="rId42" Type="http://schemas.openxmlformats.org/officeDocument/2006/relationships/slideMaster" Target="slideMasters/slideMaster38.xml"/><Relationship Id="rId47" Type="http://schemas.openxmlformats.org/officeDocument/2006/relationships/slideMaster" Target="slideMasters/slideMaster43.xml"/><Relationship Id="rId50" Type="http://schemas.openxmlformats.org/officeDocument/2006/relationships/slideMaster" Target="slideMasters/slideMaster46.xml"/><Relationship Id="rId55" Type="http://schemas.openxmlformats.org/officeDocument/2006/relationships/slideMaster" Target="slideMasters/slideMaster51.xml"/><Relationship Id="rId63" Type="http://schemas.openxmlformats.org/officeDocument/2006/relationships/slide" Target="slides/slide5.xml"/><Relationship Id="rId68" Type="http://schemas.openxmlformats.org/officeDocument/2006/relationships/slide" Target="slides/slide10.xml"/><Relationship Id="rId76" Type="http://schemas.openxmlformats.org/officeDocument/2006/relationships/handoutMaster" Target="handoutMasters/handoutMaster1.xml"/><Relationship Id="rId84" Type="http://schemas.openxmlformats.org/officeDocument/2006/relationships/font" Target="fonts/font8.fntdata"/><Relationship Id="rId89" Type="http://schemas.openxmlformats.org/officeDocument/2006/relationships/theme" Target="theme/theme1.xml"/><Relationship Id="rId7" Type="http://schemas.openxmlformats.org/officeDocument/2006/relationships/slideMaster" Target="slideMasters/slideMaster3.xml"/><Relationship Id="rId71" Type="http://schemas.openxmlformats.org/officeDocument/2006/relationships/slide" Target="slides/slide13.xml"/><Relationship Id="rId92"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Master" Target="slideMasters/slideMaster25.xml"/><Relationship Id="rId11" Type="http://schemas.openxmlformats.org/officeDocument/2006/relationships/slideMaster" Target="slideMasters/slideMaster7.xml"/><Relationship Id="rId24" Type="http://schemas.openxmlformats.org/officeDocument/2006/relationships/slideMaster" Target="slideMasters/slideMaster20.xml"/><Relationship Id="rId32" Type="http://schemas.openxmlformats.org/officeDocument/2006/relationships/slideMaster" Target="slideMasters/slideMaster28.xml"/><Relationship Id="rId37" Type="http://schemas.openxmlformats.org/officeDocument/2006/relationships/slideMaster" Target="slideMasters/slideMaster33.xml"/><Relationship Id="rId40" Type="http://schemas.openxmlformats.org/officeDocument/2006/relationships/slideMaster" Target="slideMasters/slideMaster36.xml"/><Relationship Id="rId45" Type="http://schemas.openxmlformats.org/officeDocument/2006/relationships/slideMaster" Target="slideMasters/slideMaster41.xml"/><Relationship Id="rId53" Type="http://schemas.openxmlformats.org/officeDocument/2006/relationships/slideMaster" Target="slideMasters/slideMaster49.xml"/><Relationship Id="rId58" Type="http://schemas.openxmlformats.org/officeDocument/2006/relationships/slideMaster" Target="slideMasters/slideMaster54.xml"/><Relationship Id="rId66" Type="http://schemas.openxmlformats.org/officeDocument/2006/relationships/slide" Target="slides/slide8.xml"/><Relationship Id="rId74" Type="http://schemas.openxmlformats.org/officeDocument/2006/relationships/slide" Target="slides/slide16.xml"/><Relationship Id="rId79" Type="http://schemas.openxmlformats.org/officeDocument/2006/relationships/font" Target="fonts/font3.fntdata"/><Relationship Id="rId87"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slide" Target="slides/slide3.xml"/><Relationship Id="rId82" Type="http://schemas.openxmlformats.org/officeDocument/2006/relationships/font" Target="fonts/font6.fntdata"/><Relationship Id="rId90" Type="http://schemas.openxmlformats.org/officeDocument/2006/relationships/tableStyles" Target="tableStyles.xml"/><Relationship Id="rId19" Type="http://schemas.openxmlformats.org/officeDocument/2006/relationships/slideMaster" Target="slideMasters/slideMaster1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Master" Target="slideMasters/slideMaster23.xml"/><Relationship Id="rId30" Type="http://schemas.openxmlformats.org/officeDocument/2006/relationships/slideMaster" Target="slideMasters/slideMaster26.xml"/><Relationship Id="rId35" Type="http://schemas.openxmlformats.org/officeDocument/2006/relationships/slideMaster" Target="slideMasters/slideMaster31.xml"/><Relationship Id="rId43" Type="http://schemas.openxmlformats.org/officeDocument/2006/relationships/slideMaster" Target="slideMasters/slideMaster39.xml"/><Relationship Id="rId48" Type="http://schemas.openxmlformats.org/officeDocument/2006/relationships/slideMaster" Target="slideMasters/slideMaster44.xml"/><Relationship Id="rId56" Type="http://schemas.openxmlformats.org/officeDocument/2006/relationships/slideMaster" Target="slideMasters/slideMaster52.xml"/><Relationship Id="rId64" Type="http://schemas.openxmlformats.org/officeDocument/2006/relationships/slide" Target="slides/slide6.xml"/><Relationship Id="rId69" Type="http://schemas.openxmlformats.org/officeDocument/2006/relationships/slide" Target="slides/slide11.xml"/><Relationship Id="rId77" Type="http://schemas.openxmlformats.org/officeDocument/2006/relationships/font" Target="fonts/font1.fntdata"/><Relationship Id="rId8" Type="http://schemas.openxmlformats.org/officeDocument/2006/relationships/slideMaster" Target="slideMasters/slideMaster4.xml"/><Relationship Id="rId51" Type="http://schemas.openxmlformats.org/officeDocument/2006/relationships/slideMaster" Target="slideMasters/slideMaster47.xml"/><Relationship Id="rId72" Type="http://schemas.openxmlformats.org/officeDocument/2006/relationships/slide" Target="slides/slide14.xml"/><Relationship Id="rId80" Type="http://schemas.openxmlformats.org/officeDocument/2006/relationships/font" Target="fonts/font4.fntdata"/><Relationship Id="rId85" Type="http://schemas.openxmlformats.org/officeDocument/2006/relationships/font" Target="fonts/font9.fntdata"/><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Master" Target="slideMasters/slideMaster21.xml"/><Relationship Id="rId33" Type="http://schemas.openxmlformats.org/officeDocument/2006/relationships/slideMaster" Target="slideMasters/slideMaster29.xml"/><Relationship Id="rId38" Type="http://schemas.openxmlformats.org/officeDocument/2006/relationships/slideMaster" Target="slideMasters/slideMaster34.xml"/><Relationship Id="rId46" Type="http://schemas.openxmlformats.org/officeDocument/2006/relationships/slideMaster" Target="slideMasters/slideMaster42.xml"/><Relationship Id="rId59" Type="http://schemas.openxmlformats.org/officeDocument/2006/relationships/slide" Target="slides/slide1.xml"/><Relationship Id="rId67" Type="http://schemas.openxmlformats.org/officeDocument/2006/relationships/slide" Target="slides/slide9.xml"/><Relationship Id="rId20" Type="http://schemas.openxmlformats.org/officeDocument/2006/relationships/slideMaster" Target="slideMasters/slideMaster16.xml"/><Relationship Id="rId41" Type="http://schemas.openxmlformats.org/officeDocument/2006/relationships/slideMaster" Target="slideMasters/slideMaster37.xml"/><Relationship Id="rId54" Type="http://schemas.openxmlformats.org/officeDocument/2006/relationships/slideMaster" Target="slideMasters/slideMaster50.xml"/><Relationship Id="rId62" Type="http://schemas.openxmlformats.org/officeDocument/2006/relationships/slide" Target="slides/slide4.xml"/><Relationship Id="rId70" Type="http://schemas.openxmlformats.org/officeDocument/2006/relationships/slide" Target="slides/slide12.xml"/><Relationship Id="rId75" Type="http://schemas.openxmlformats.org/officeDocument/2006/relationships/notesMaster" Target="notesMasters/notesMaster1.xml"/><Relationship Id="rId83" Type="http://schemas.openxmlformats.org/officeDocument/2006/relationships/font" Target="fonts/font7.fntdata"/><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Master" Target="slideMasters/slideMaster24.xml"/><Relationship Id="rId36" Type="http://schemas.openxmlformats.org/officeDocument/2006/relationships/slideMaster" Target="slideMasters/slideMaster32.xml"/><Relationship Id="rId49" Type="http://schemas.openxmlformats.org/officeDocument/2006/relationships/slideMaster" Target="slideMasters/slideMaster45.xml"/><Relationship Id="rId57" Type="http://schemas.openxmlformats.org/officeDocument/2006/relationships/slideMaster" Target="slideMasters/slideMaster53.xml"/><Relationship Id="rId10" Type="http://schemas.openxmlformats.org/officeDocument/2006/relationships/slideMaster" Target="slideMasters/slideMaster6.xml"/><Relationship Id="rId31" Type="http://schemas.openxmlformats.org/officeDocument/2006/relationships/slideMaster" Target="slideMasters/slideMaster27.xml"/><Relationship Id="rId44" Type="http://schemas.openxmlformats.org/officeDocument/2006/relationships/slideMaster" Target="slideMasters/slideMaster40.xml"/><Relationship Id="rId52" Type="http://schemas.openxmlformats.org/officeDocument/2006/relationships/slideMaster" Target="slideMasters/slideMaster48.xml"/><Relationship Id="rId60" Type="http://schemas.openxmlformats.org/officeDocument/2006/relationships/slide" Target="slides/slide2.xml"/><Relationship Id="rId65" Type="http://schemas.openxmlformats.org/officeDocument/2006/relationships/slide" Target="slides/slide7.xml"/><Relationship Id="rId73" Type="http://schemas.openxmlformats.org/officeDocument/2006/relationships/slide" Target="slides/slide15.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4" Type="http://schemas.openxmlformats.org/officeDocument/2006/relationships/customXml" Target="../customXml/item4.xml"/><Relationship Id="rId9"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 Earl" userId="4a74d940-1579-4231-a14d-4160e991d9cc" providerId="ADAL" clId="{1F9101B8-7359-4DA8-A74A-CD296C6CAE74}"/>
    <pc:docChg chg="custSel addSld delSld modSld sldOrd">
      <pc:chgData name="Yu, Earl" userId="4a74d940-1579-4231-a14d-4160e991d9cc" providerId="ADAL" clId="{1F9101B8-7359-4DA8-A74A-CD296C6CAE74}" dt="2023-06-02T07:29:31.722" v="1285" actId="20577"/>
      <pc:docMkLst>
        <pc:docMk/>
      </pc:docMkLst>
      <pc:sldChg chg="del">
        <pc:chgData name="Yu, Earl" userId="4a74d940-1579-4231-a14d-4160e991d9cc" providerId="ADAL" clId="{1F9101B8-7359-4DA8-A74A-CD296C6CAE74}" dt="2023-06-02T07:28:51.576" v="1229" actId="47"/>
        <pc:sldMkLst>
          <pc:docMk/>
          <pc:sldMk cId="3663463990" sldId="382"/>
        </pc:sldMkLst>
      </pc:sldChg>
      <pc:sldChg chg="modSp mod ord">
        <pc:chgData name="Yu, Earl" userId="4a74d940-1579-4231-a14d-4160e991d9cc" providerId="ADAL" clId="{1F9101B8-7359-4DA8-A74A-CD296C6CAE74}" dt="2023-06-01T10:35:27.179" v="586"/>
        <pc:sldMkLst>
          <pc:docMk/>
          <pc:sldMk cId="1727730062" sldId="384"/>
        </pc:sldMkLst>
        <pc:spChg chg="mod">
          <ac:chgData name="Yu, Earl" userId="4a74d940-1579-4231-a14d-4160e991d9cc" providerId="ADAL" clId="{1F9101B8-7359-4DA8-A74A-CD296C6CAE74}" dt="2023-06-01T08:59:15.995" v="397" actId="20577"/>
          <ac:spMkLst>
            <pc:docMk/>
            <pc:sldMk cId="1727730062" sldId="384"/>
            <ac:spMk id="2" creationId="{EDB87334-7035-489F-B931-03B66ECE8362}"/>
          </ac:spMkLst>
        </pc:spChg>
      </pc:sldChg>
      <pc:sldChg chg="modSp del mod">
        <pc:chgData name="Yu, Earl" userId="4a74d940-1579-4231-a14d-4160e991d9cc" providerId="ADAL" clId="{1F9101B8-7359-4DA8-A74A-CD296C6CAE74}" dt="2023-06-01T08:39:41.318" v="138" actId="47"/>
        <pc:sldMkLst>
          <pc:docMk/>
          <pc:sldMk cId="3600225998" sldId="400"/>
        </pc:sldMkLst>
        <pc:spChg chg="mod">
          <ac:chgData name="Yu, Earl" userId="4a74d940-1579-4231-a14d-4160e991d9cc" providerId="ADAL" clId="{1F9101B8-7359-4DA8-A74A-CD296C6CAE74}" dt="2023-06-01T08:36:40.454" v="119" actId="403"/>
          <ac:spMkLst>
            <pc:docMk/>
            <pc:sldMk cId="3600225998" sldId="400"/>
            <ac:spMk id="19" creationId="{35CAE0D0-B805-48C0-922E-15AE6284BF67}"/>
          </ac:spMkLst>
        </pc:spChg>
        <pc:spChg chg="mod">
          <ac:chgData name="Yu, Earl" userId="4a74d940-1579-4231-a14d-4160e991d9cc" providerId="ADAL" clId="{1F9101B8-7359-4DA8-A74A-CD296C6CAE74}" dt="2023-06-01T08:36:06.282" v="70" actId="20577"/>
          <ac:spMkLst>
            <pc:docMk/>
            <pc:sldMk cId="3600225998" sldId="400"/>
            <ac:spMk id="21" creationId="{DBD4C03C-C55F-4179-84A4-32909FAF3175}"/>
          </ac:spMkLst>
        </pc:spChg>
      </pc:sldChg>
      <pc:sldChg chg="del">
        <pc:chgData name="Yu, Earl" userId="4a74d940-1579-4231-a14d-4160e991d9cc" providerId="ADAL" clId="{1F9101B8-7359-4DA8-A74A-CD296C6CAE74}" dt="2023-06-01T08:40:03.785" v="195" actId="47"/>
        <pc:sldMkLst>
          <pc:docMk/>
          <pc:sldMk cId="782103010" sldId="425"/>
        </pc:sldMkLst>
      </pc:sldChg>
      <pc:sldChg chg="modSp mod ord">
        <pc:chgData name="Yu, Earl" userId="4a74d940-1579-4231-a14d-4160e991d9cc" providerId="ADAL" clId="{1F9101B8-7359-4DA8-A74A-CD296C6CAE74}" dt="2023-06-01T08:40:05.230" v="197"/>
        <pc:sldMkLst>
          <pc:docMk/>
          <pc:sldMk cId="2242111297" sldId="445"/>
        </pc:sldMkLst>
        <pc:spChg chg="mod">
          <ac:chgData name="Yu, Earl" userId="4a74d940-1579-4231-a14d-4160e991d9cc" providerId="ADAL" clId="{1F9101B8-7359-4DA8-A74A-CD296C6CAE74}" dt="2023-06-01T08:37:39.504" v="129" actId="20577"/>
          <ac:spMkLst>
            <pc:docMk/>
            <pc:sldMk cId="2242111297" sldId="445"/>
            <ac:spMk id="3" creationId="{5F32F4E4-10D1-4F48-A0CE-484ABD73D35C}"/>
          </ac:spMkLst>
        </pc:spChg>
        <pc:spChg chg="mod">
          <ac:chgData name="Yu, Earl" userId="4a74d940-1579-4231-a14d-4160e991d9cc" providerId="ADAL" clId="{1F9101B8-7359-4DA8-A74A-CD296C6CAE74}" dt="2023-06-01T08:37:36.695" v="123" actId="12"/>
          <ac:spMkLst>
            <pc:docMk/>
            <pc:sldMk cId="2242111297" sldId="445"/>
            <ac:spMk id="4" creationId="{149C008D-07BC-4A61-A96A-6DF439234285}"/>
          </ac:spMkLst>
        </pc:spChg>
      </pc:sldChg>
      <pc:sldChg chg="modSp del mod">
        <pc:chgData name="Yu, Earl" userId="4a74d940-1579-4231-a14d-4160e991d9cc" providerId="ADAL" clId="{1F9101B8-7359-4DA8-A74A-CD296C6CAE74}" dt="2023-06-02T07:28:39.383" v="1228" actId="47"/>
        <pc:sldMkLst>
          <pc:docMk/>
          <pc:sldMk cId="3076947138" sldId="447"/>
        </pc:sldMkLst>
        <pc:spChg chg="mod">
          <ac:chgData name="Yu, Earl" userId="4a74d940-1579-4231-a14d-4160e991d9cc" providerId="ADAL" clId="{1F9101B8-7359-4DA8-A74A-CD296C6CAE74}" dt="2023-06-01T11:20:53.663" v="923" actId="20577"/>
          <ac:spMkLst>
            <pc:docMk/>
            <pc:sldMk cId="3076947138" sldId="447"/>
            <ac:spMk id="5" creationId="{E4E7C0BE-E433-4ABA-B647-89B956753A0D}"/>
          </ac:spMkLst>
        </pc:spChg>
        <pc:spChg chg="mod">
          <ac:chgData name="Yu, Earl" userId="4a74d940-1579-4231-a14d-4160e991d9cc" providerId="ADAL" clId="{1F9101B8-7359-4DA8-A74A-CD296C6CAE74}" dt="2023-06-01T11:31:04.431" v="998" actId="20577"/>
          <ac:spMkLst>
            <pc:docMk/>
            <pc:sldMk cId="3076947138" sldId="447"/>
            <ac:spMk id="6" creationId="{B351C12B-5347-4EE9-B4BE-B1D63C06E01D}"/>
          </ac:spMkLst>
        </pc:spChg>
      </pc:sldChg>
      <pc:sldChg chg="addSp delSp modSp new mod modClrScheme chgLayout">
        <pc:chgData name="Yu, Earl" userId="4a74d940-1579-4231-a14d-4160e991d9cc" providerId="ADAL" clId="{1F9101B8-7359-4DA8-A74A-CD296C6CAE74}" dt="2023-06-02T07:28:14.065" v="1224" actId="20577"/>
        <pc:sldMkLst>
          <pc:docMk/>
          <pc:sldMk cId="2563635362" sldId="448"/>
        </pc:sldMkLst>
        <pc:spChg chg="mod ord">
          <ac:chgData name="Yu, Earl" userId="4a74d940-1579-4231-a14d-4160e991d9cc" providerId="ADAL" clId="{1F9101B8-7359-4DA8-A74A-CD296C6CAE74}" dt="2023-06-01T10:42:21.495" v="673" actId="700"/>
          <ac:spMkLst>
            <pc:docMk/>
            <pc:sldMk cId="2563635362" sldId="448"/>
            <ac:spMk id="2" creationId="{F6E4C323-BC6B-BB90-BBFE-C40985751148}"/>
          </ac:spMkLst>
        </pc:spChg>
        <pc:spChg chg="mod ord">
          <ac:chgData name="Yu, Earl" userId="4a74d940-1579-4231-a14d-4160e991d9cc" providerId="ADAL" clId="{1F9101B8-7359-4DA8-A74A-CD296C6CAE74}" dt="2023-06-01T10:42:21.495" v="673" actId="700"/>
          <ac:spMkLst>
            <pc:docMk/>
            <pc:sldMk cId="2563635362" sldId="448"/>
            <ac:spMk id="3" creationId="{371369A1-1BF0-C9C3-5188-2174914CF6BE}"/>
          </ac:spMkLst>
        </pc:spChg>
        <pc:spChg chg="mod ord">
          <ac:chgData name="Yu, Earl" userId="4a74d940-1579-4231-a14d-4160e991d9cc" providerId="ADAL" clId="{1F9101B8-7359-4DA8-A74A-CD296C6CAE74}" dt="2023-06-02T07:28:14.065" v="1224" actId="20577"/>
          <ac:spMkLst>
            <pc:docMk/>
            <pc:sldMk cId="2563635362" sldId="448"/>
            <ac:spMk id="4" creationId="{B2BC4B04-4E18-B13E-43A5-2D72007222F4}"/>
          </ac:spMkLst>
        </pc:spChg>
        <pc:spChg chg="del">
          <ac:chgData name="Yu, Earl" userId="4a74d940-1579-4231-a14d-4160e991d9cc" providerId="ADAL" clId="{1F9101B8-7359-4DA8-A74A-CD296C6CAE74}" dt="2023-06-01T10:42:21.495" v="673" actId="700"/>
          <ac:spMkLst>
            <pc:docMk/>
            <pc:sldMk cId="2563635362" sldId="448"/>
            <ac:spMk id="5" creationId="{0161004B-AB79-EFCF-358A-544FC3397B36}"/>
          </ac:spMkLst>
        </pc:spChg>
        <pc:spChg chg="add mod">
          <ac:chgData name="Yu, Earl" userId="4a74d940-1579-4231-a14d-4160e991d9cc" providerId="ADAL" clId="{1F9101B8-7359-4DA8-A74A-CD296C6CAE74}" dt="2023-06-02T07:27:35.230" v="1158" actId="114"/>
          <ac:spMkLst>
            <pc:docMk/>
            <pc:sldMk cId="2563635362" sldId="448"/>
            <ac:spMk id="5" creationId="{8EB8774A-FF01-4585-B53E-1C8A8FCCE8B7}"/>
          </ac:spMkLst>
        </pc:spChg>
        <pc:picChg chg="add del">
          <ac:chgData name="Yu, Earl" userId="4a74d940-1579-4231-a14d-4160e991d9cc" providerId="ADAL" clId="{1F9101B8-7359-4DA8-A74A-CD296C6CAE74}" dt="2023-06-01T08:55:26.104" v="355" actId="478"/>
          <ac:picMkLst>
            <pc:docMk/>
            <pc:sldMk cId="2563635362" sldId="448"/>
            <ac:picMk id="7" creationId="{E33AB317-F99D-DD7E-15C2-50DAF439B1A3}"/>
          </ac:picMkLst>
        </pc:picChg>
      </pc:sldChg>
      <pc:sldChg chg="new del">
        <pc:chgData name="Yu, Earl" userId="4a74d940-1579-4231-a14d-4160e991d9cc" providerId="ADAL" clId="{1F9101B8-7359-4DA8-A74A-CD296C6CAE74}" dt="2023-06-01T11:20:31.985" v="861" actId="47"/>
        <pc:sldMkLst>
          <pc:docMk/>
          <pc:sldMk cId="550044758" sldId="449"/>
        </pc:sldMkLst>
      </pc:sldChg>
      <pc:sldChg chg="modSp new mod ord">
        <pc:chgData name="Yu, Earl" userId="4a74d940-1579-4231-a14d-4160e991d9cc" providerId="ADAL" clId="{1F9101B8-7359-4DA8-A74A-CD296C6CAE74}" dt="2023-06-01T08:39:59.046" v="194" actId="20577"/>
        <pc:sldMkLst>
          <pc:docMk/>
          <pc:sldMk cId="814772023" sldId="450"/>
        </pc:sldMkLst>
        <pc:spChg chg="mod">
          <ac:chgData name="Yu, Earl" userId="4a74d940-1579-4231-a14d-4160e991d9cc" providerId="ADAL" clId="{1F9101B8-7359-4DA8-A74A-CD296C6CAE74}" dt="2023-06-01T08:39:57.051" v="193" actId="20577"/>
          <ac:spMkLst>
            <pc:docMk/>
            <pc:sldMk cId="814772023" sldId="450"/>
            <ac:spMk id="2" creationId="{F680E7D7-00D8-1C29-12FC-883AEB60C1BD}"/>
          </ac:spMkLst>
        </pc:spChg>
        <pc:spChg chg="mod">
          <ac:chgData name="Yu, Earl" userId="4a74d940-1579-4231-a14d-4160e991d9cc" providerId="ADAL" clId="{1F9101B8-7359-4DA8-A74A-CD296C6CAE74}" dt="2023-06-01T08:39:59.046" v="194" actId="20577"/>
          <ac:spMkLst>
            <pc:docMk/>
            <pc:sldMk cId="814772023" sldId="450"/>
            <ac:spMk id="3" creationId="{3D665CE2-E489-67FB-A431-F9C786B4ACD9}"/>
          </ac:spMkLst>
        </pc:spChg>
      </pc:sldChg>
      <pc:sldChg chg="new del">
        <pc:chgData name="Yu, Earl" userId="4a74d940-1579-4231-a14d-4160e991d9cc" providerId="ADAL" clId="{1F9101B8-7359-4DA8-A74A-CD296C6CAE74}" dt="2023-06-01T08:39:11.656" v="136" actId="47"/>
        <pc:sldMkLst>
          <pc:docMk/>
          <pc:sldMk cId="94203921" sldId="451"/>
        </pc:sldMkLst>
      </pc:sldChg>
      <pc:sldChg chg="addSp delSp modSp new mod">
        <pc:chgData name="Yu, Earl" userId="4a74d940-1579-4231-a14d-4160e991d9cc" providerId="ADAL" clId="{1F9101B8-7359-4DA8-A74A-CD296C6CAE74}" dt="2023-06-01T08:42:04.543" v="269" actId="165"/>
        <pc:sldMkLst>
          <pc:docMk/>
          <pc:sldMk cId="2257963428" sldId="451"/>
        </pc:sldMkLst>
        <pc:spChg chg="add mod topLvl">
          <ac:chgData name="Yu, Earl" userId="4a74d940-1579-4231-a14d-4160e991d9cc" providerId="ADAL" clId="{1F9101B8-7359-4DA8-A74A-CD296C6CAE74}" dt="2023-06-01T08:42:04.543" v="269" actId="165"/>
          <ac:spMkLst>
            <pc:docMk/>
            <pc:sldMk cId="2257963428" sldId="451"/>
            <ac:spMk id="3" creationId="{B8806244-CE8E-E314-B65C-A093D9AD83DD}"/>
          </ac:spMkLst>
        </pc:spChg>
        <pc:grpChg chg="add del mod">
          <ac:chgData name="Yu, Earl" userId="4a74d940-1579-4231-a14d-4160e991d9cc" providerId="ADAL" clId="{1F9101B8-7359-4DA8-A74A-CD296C6CAE74}" dt="2023-06-01T08:42:04.543" v="269" actId="165"/>
          <ac:grpSpMkLst>
            <pc:docMk/>
            <pc:sldMk cId="2257963428" sldId="451"/>
            <ac:grpSpMk id="4" creationId="{C69C4182-4F70-45C8-98B9-BEFE0E734F42}"/>
          </ac:grpSpMkLst>
        </pc:grpChg>
        <pc:picChg chg="add mod topLvl">
          <ac:chgData name="Yu, Earl" userId="4a74d940-1579-4231-a14d-4160e991d9cc" providerId="ADAL" clId="{1F9101B8-7359-4DA8-A74A-CD296C6CAE74}" dt="2023-06-01T08:42:04.543" v="269" actId="165"/>
          <ac:picMkLst>
            <pc:docMk/>
            <pc:sldMk cId="2257963428" sldId="451"/>
            <ac:picMk id="1026" creationId="{B1AEF67B-5999-2D15-61AC-DEBC92B4E4D5}"/>
          </ac:picMkLst>
        </pc:picChg>
      </pc:sldChg>
      <pc:sldChg chg="modSp new del mod">
        <pc:chgData name="Yu, Earl" userId="4a74d940-1579-4231-a14d-4160e991d9cc" providerId="ADAL" clId="{1F9101B8-7359-4DA8-A74A-CD296C6CAE74}" dt="2023-06-01T08:40:33.625" v="216" actId="47"/>
        <pc:sldMkLst>
          <pc:docMk/>
          <pc:sldMk cId="3264568612" sldId="451"/>
        </pc:sldMkLst>
        <pc:spChg chg="mod">
          <ac:chgData name="Yu, Earl" userId="4a74d940-1579-4231-a14d-4160e991d9cc" providerId="ADAL" clId="{1F9101B8-7359-4DA8-A74A-CD296C6CAE74}" dt="2023-06-01T08:40:13.957" v="213" actId="20577"/>
          <ac:spMkLst>
            <pc:docMk/>
            <pc:sldMk cId="3264568612" sldId="451"/>
            <ac:spMk id="2" creationId="{87998C3A-5300-EFB3-5D58-01BAF0B4EA74}"/>
          </ac:spMkLst>
        </pc:spChg>
      </pc:sldChg>
      <pc:sldChg chg="addSp delSp modSp new del">
        <pc:chgData name="Yu, Earl" userId="4a74d940-1579-4231-a14d-4160e991d9cc" providerId="ADAL" clId="{1F9101B8-7359-4DA8-A74A-CD296C6CAE74}" dt="2023-06-01T08:50:14.082" v="324" actId="47"/>
        <pc:sldMkLst>
          <pc:docMk/>
          <pc:sldMk cId="2458817678" sldId="452"/>
        </pc:sldMkLst>
        <pc:picChg chg="add del">
          <ac:chgData name="Yu, Earl" userId="4a74d940-1579-4231-a14d-4160e991d9cc" providerId="ADAL" clId="{1F9101B8-7359-4DA8-A74A-CD296C6CAE74}" dt="2023-06-01T08:49:02.886" v="309" actId="21"/>
          <ac:picMkLst>
            <pc:docMk/>
            <pc:sldMk cId="2458817678" sldId="452"/>
            <ac:picMk id="2050" creationId="{4958C42E-C9D0-5131-D661-4CBDBE49EEC7}"/>
          </ac:picMkLst>
        </pc:picChg>
        <pc:picChg chg="add del">
          <ac:chgData name="Yu, Earl" userId="4a74d940-1579-4231-a14d-4160e991d9cc" providerId="ADAL" clId="{1F9101B8-7359-4DA8-A74A-CD296C6CAE74}" dt="2023-06-01T08:48:46.765" v="303" actId="21"/>
          <ac:picMkLst>
            <pc:docMk/>
            <pc:sldMk cId="2458817678" sldId="452"/>
            <ac:picMk id="2052" creationId="{45FB03D1-544B-DBE6-B4B3-DA4A4F2A3A6F}"/>
          </ac:picMkLst>
        </pc:picChg>
        <pc:picChg chg="add del">
          <ac:chgData name="Yu, Earl" userId="4a74d940-1579-4231-a14d-4160e991d9cc" providerId="ADAL" clId="{1F9101B8-7359-4DA8-A74A-CD296C6CAE74}" dt="2023-06-01T08:48:33.147" v="299" actId="21"/>
          <ac:picMkLst>
            <pc:docMk/>
            <pc:sldMk cId="2458817678" sldId="452"/>
            <ac:picMk id="2054" creationId="{0C06A3BB-A109-7BE8-FCBE-17C8833A8D81}"/>
          </ac:picMkLst>
        </pc:picChg>
        <pc:picChg chg="add del mod">
          <ac:chgData name="Yu, Earl" userId="4a74d940-1579-4231-a14d-4160e991d9cc" providerId="ADAL" clId="{1F9101B8-7359-4DA8-A74A-CD296C6CAE74}" dt="2023-06-01T08:48:15.709" v="294" actId="21"/>
          <ac:picMkLst>
            <pc:docMk/>
            <pc:sldMk cId="2458817678" sldId="452"/>
            <ac:picMk id="2056" creationId="{C5D63A78-4705-8B66-5EA1-37A203AA946A}"/>
          </ac:picMkLst>
        </pc:picChg>
        <pc:picChg chg="add del mod">
          <ac:chgData name="Yu, Earl" userId="4a74d940-1579-4231-a14d-4160e991d9cc" providerId="ADAL" clId="{1F9101B8-7359-4DA8-A74A-CD296C6CAE74}" dt="2023-06-01T08:49:14.724" v="313" actId="21"/>
          <ac:picMkLst>
            <pc:docMk/>
            <pc:sldMk cId="2458817678" sldId="452"/>
            <ac:picMk id="2058" creationId="{9FA633C5-94CF-FA3A-2EE1-DD4166BDE445}"/>
          </ac:picMkLst>
        </pc:picChg>
      </pc:sldChg>
      <pc:sldChg chg="addSp delSp modSp new mod">
        <pc:chgData name="Yu, Earl" userId="4a74d940-1579-4231-a14d-4160e991d9cc" providerId="ADAL" clId="{1F9101B8-7359-4DA8-A74A-CD296C6CAE74}" dt="2023-06-01T08:50:04.531" v="323" actId="1076"/>
        <pc:sldMkLst>
          <pc:docMk/>
          <pc:sldMk cId="597219568" sldId="453"/>
        </pc:sldMkLst>
        <pc:spChg chg="add del mod topLvl">
          <ac:chgData name="Yu, Earl" userId="4a74d940-1579-4231-a14d-4160e991d9cc" providerId="ADAL" clId="{1F9101B8-7359-4DA8-A74A-CD296C6CAE74}" dt="2023-06-01T08:49:56.720" v="322" actId="478"/>
          <ac:spMkLst>
            <pc:docMk/>
            <pc:sldMk cId="597219568" sldId="453"/>
            <ac:spMk id="3" creationId="{C0173DF0-EC99-5C83-8566-0FEE94463AED}"/>
          </ac:spMkLst>
        </pc:spChg>
        <pc:spChg chg="add del mod topLvl">
          <ac:chgData name="Yu, Earl" userId="4a74d940-1579-4231-a14d-4160e991d9cc" providerId="ADAL" clId="{1F9101B8-7359-4DA8-A74A-CD296C6CAE74}" dt="2023-06-01T08:49:56.720" v="322" actId="478"/>
          <ac:spMkLst>
            <pc:docMk/>
            <pc:sldMk cId="597219568" sldId="453"/>
            <ac:spMk id="4" creationId="{E671A0D3-B68D-312A-3DE2-E1D155792F2E}"/>
          </ac:spMkLst>
        </pc:spChg>
        <pc:spChg chg="add del mod topLvl">
          <ac:chgData name="Yu, Earl" userId="4a74d940-1579-4231-a14d-4160e991d9cc" providerId="ADAL" clId="{1F9101B8-7359-4DA8-A74A-CD296C6CAE74}" dt="2023-06-01T08:49:56.720" v="322" actId="478"/>
          <ac:spMkLst>
            <pc:docMk/>
            <pc:sldMk cId="597219568" sldId="453"/>
            <ac:spMk id="5" creationId="{14075F2E-75CA-FF85-393E-0D5330B5140F}"/>
          </ac:spMkLst>
        </pc:spChg>
        <pc:spChg chg="add del mod topLvl">
          <ac:chgData name="Yu, Earl" userId="4a74d940-1579-4231-a14d-4160e991d9cc" providerId="ADAL" clId="{1F9101B8-7359-4DA8-A74A-CD296C6CAE74}" dt="2023-06-01T08:49:56.720" v="322" actId="478"/>
          <ac:spMkLst>
            <pc:docMk/>
            <pc:sldMk cId="597219568" sldId="453"/>
            <ac:spMk id="6" creationId="{5A35109D-1CFC-689B-8EDB-4179AA9349B2}"/>
          </ac:spMkLst>
        </pc:spChg>
        <pc:spChg chg="add del mod topLvl">
          <ac:chgData name="Yu, Earl" userId="4a74d940-1579-4231-a14d-4160e991d9cc" providerId="ADAL" clId="{1F9101B8-7359-4DA8-A74A-CD296C6CAE74}" dt="2023-06-01T08:49:42.848" v="319" actId="478"/>
          <ac:spMkLst>
            <pc:docMk/>
            <pc:sldMk cId="597219568" sldId="453"/>
            <ac:spMk id="7" creationId="{AB469818-291C-33D7-0CFA-758339F6E7F4}"/>
          </ac:spMkLst>
        </pc:spChg>
        <pc:spChg chg="add del mod topLvl">
          <ac:chgData name="Yu, Earl" userId="4a74d940-1579-4231-a14d-4160e991d9cc" providerId="ADAL" clId="{1F9101B8-7359-4DA8-A74A-CD296C6CAE74}" dt="2023-06-01T08:49:38.679" v="317" actId="478"/>
          <ac:spMkLst>
            <pc:docMk/>
            <pc:sldMk cId="597219568" sldId="453"/>
            <ac:spMk id="8" creationId="{42FDCBA8-8EC9-EBA8-82E2-9241E467C149}"/>
          </ac:spMkLst>
        </pc:spChg>
        <pc:grpChg chg="add del mod">
          <ac:chgData name="Yu, Earl" userId="4a74d940-1579-4231-a14d-4160e991d9cc" providerId="ADAL" clId="{1F9101B8-7359-4DA8-A74A-CD296C6CAE74}" dt="2023-06-01T08:48:08.186" v="291" actId="165"/>
          <ac:grpSpMkLst>
            <pc:docMk/>
            <pc:sldMk cId="597219568" sldId="453"/>
            <ac:grpSpMk id="9" creationId="{D666973F-0643-8F37-1B61-D1B1C4315E67}"/>
          </ac:grpSpMkLst>
        </pc:grpChg>
        <pc:picChg chg="add del mod">
          <ac:chgData name="Yu, Earl" userId="4a74d940-1579-4231-a14d-4160e991d9cc" providerId="ADAL" clId="{1F9101B8-7359-4DA8-A74A-CD296C6CAE74}" dt="2023-06-01T08:49:45.132" v="321" actId="478"/>
          <ac:picMkLst>
            <pc:docMk/>
            <pc:sldMk cId="597219568" sldId="453"/>
            <ac:picMk id="10" creationId="{69744A97-8F8A-2B80-5190-588A84643D78}"/>
          </ac:picMkLst>
        </pc:picChg>
        <pc:picChg chg="add mod">
          <ac:chgData name="Yu, Earl" userId="4a74d940-1579-4231-a14d-4160e991d9cc" providerId="ADAL" clId="{1F9101B8-7359-4DA8-A74A-CD296C6CAE74}" dt="2023-06-01T08:48:43.729" v="302" actId="1076"/>
          <ac:picMkLst>
            <pc:docMk/>
            <pc:sldMk cId="597219568" sldId="453"/>
            <ac:picMk id="11" creationId="{DD64C737-911F-CE50-9C7B-97E1DEDCF0C3}"/>
          </ac:picMkLst>
        </pc:picChg>
        <pc:picChg chg="add mod">
          <ac:chgData name="Yu, Earl" userId="4a74d940-1579-4231-a14d-4160e991d9cc" providerId="ADAL" clId="{1F9101B8-7359-4DA8-A74A-CD296C6CAE74}" dt="2023-06-01T08:48:59.636" v="308" actId="1076"/>
          <ac:picMkLst>
            <pc:docMk/>
            <pc:sldMk cId="597219568" sldId="453"/>
            <ac:picMk id="12" creationId="{D2EDFD0C-B110-41E6-B9C0-363595F36F4C}"/>
          </ac:picMkLst>
        </pc:picChg>
        <pc:picChg chg="add mod">
          <ac:chgData name="Yu, Earl" userId="4a74d940-1579-4231-a14d-4160e991d9cc" providerId="ADAL" clId="{1F9101B8-7359-4DA8-A74A-CD296C6CAE74}" dt="2023-06-01T08:49:12.216" v="312" actId="1076"/>
          <ac:picMkLst>
            <pc:docMk/>
            <pc:sldMk cId="597219568" sldId="453"/>
            <ac:picMk id="13" creationId="{5DC38824-466E-3D27-7468-0B1A24958E17}"/>
          </ac:picMkLst>
        </pc:picChg>
        <pc:picChg chg="add mod">
          <ac:chgData name="Yu, Earl" userId="4a74d940-1579-4231-a14d-4160e991d9cc" providerId="ADAL" clId="{1F9101B8-7359-4DA8-A74A-CD296C6CAE74}" dt="2023-06-01T08:50:04.531" v="323" actId="1076"/>
          <ac:picMkLst>
            <pc:docMk/>
            <pc:sldMk cId="597219568" sldId="453"/>
            <ac:picMk id="14" creationId="{C433B919-FDB3-9E3F-9EFE-351D16686A49}"/>
          </ac:picMkLst>
        </pc:picChg>
      </pc:sldChg>
      <pc:sldChg chg="addSp delSp modSp new">
        <pc:chgData name="Yu, Earl" userId="4a74d940-1579-4231-a14d-4160e991d9cc" providerId="ADAL" clId="{1F9101B8-7359-4DA8-A74A-CD296C6CAE74}" dt="2023-06-01T08:54:15.358" v="353" actId="165"/>
        <pc:sldMkLst>
          <pc:docMk/>
          <pc:sldMk cId="3874847463" sldId="454"/>
        </pc:sldMkLst>
        <pc:grpChg chg="add del mod">
          <ac:chgData name="Yu, Earl" userId="4a74d940-1579-4231-a14d-4160e991d9cc" providerId="ADAL" clId="{1F9101B8-7359-4DA8-A74A-CD296C6CAE74}" dt="2023-06-01T08:54:15.358" v="353" actId="165"/>
          <ac:grpSpMkLst>
            <pc:docMk/>
            <pc:sldMk cId="3874847463" sldId="454"/>
            <ac:grpSpMk id="6" creationId="{5BA7E28A-9AEE-699E-D8B0-A009B65188AE}"/>
          </ac:grpSpMkLst>
        </pc:grpChg>
        <pc:picChg chg="add del mod">
          <ac:chgData name="Yu, Earl" userId="4a74d940-1579-4231-a14d-4160e991d9cc" providerId="ADAL" clId="{1F9101B8-7359-4DA8-A74A-CD296C6CAE74}" dt="2023-06-01T08:53:51.268" v="350" actId="478"/>
          <ac:picMkLst>
            <pc:docMk/>
            <pc:sldMk cId="3874847463" sldId="454"/>
            <ac:picMk id="3" creationId="{5926A5D4-2734-6E2F-C80F-52DFA062374E}"/>
          </ac:picMkLst>
        </pc:picChg>
        <pc:picChg chg="add del mod">
          <ac:chgData name="Yu, Earl" userId="4a74d940-1579-4231-a14d-4160e991d9cc" providerId="ADAL" clId="{1F9101B8-7359-4DA8-A74A-CD296C6CAE74}" dt="2023-06-01T08:53:51.268" v="350" actId="478"/>
          <ac:picMkLst>
            <pc:docMk/>
            <pc:sldMk cId="3874847463" sldId="454"/>
            <ac:picMk id="4" creationId="{DD3BE677-B85A-1813-A722-A5AA3071E8A3}"/>
          </ac:picMkLst>
        </pc:picChg>
        <pc:picChg chg="add del mod">
          <ac:chgData name="Yu, Earl" userId="4a74d940-1579-4231-a14d-4160e991d9cc" providerId="ADAL" clId="{1F9101B8-7359-4DA8-A74A-CD296C6CAE74}" dt="2023-06-01T08:53:51.268" v="350" actId="478"/>
          <ac:picMkLst>
            <pc:docMk/>
            <pc:sldMk cId="3874847463" sldId="454"/>
            <ac:picMk id="5" creationId="{3F421CA8-01B2-F073-3497-146F5B1E195E}"/>
          </ac:picMkLst>
        </pc:picChg>
        <pc:picChg chg="add mod topLvl">
          <ac:chgData name="Yu, Earl" userId="4a74d940-1579-4231-a14d-4160e991d9cc" providerId="ADAL" clId="{1F9101B8-7359-4DA8-A74A-CD296C6CAE74}" dt="2023-06-01T08:54:15.358" v="353" actId="165"/>
          <ac:picMkLst>
            <pc:docMk/>
            <pc:sldMk cId="3874847463" sldId="454"/>
            <ac:picMk id="3074" creationId="{1D7E8143-5C2A-9709-48F3-C3E67E88D4CF}"/>
          </ac:picMkLst>
        </pc:picChg>
        <pc:picChg chg="add mod topLvl">
          <ac:chgData name="Yu, Earl" userId="4a74d940-1579-4231-a14d-4160e991d9cc" providerId="ADAL" clId="{1F9101B8-7359-4DA8-A74A-CD296C6CAE74}" dt="2023-06-01T08:54:15.358" v="353" actId="165"/>
          <ac:picMkLst>
            <pc:docMk/>
            <pc:sldMk cId="3874847463" sldId="454"/>
            <ac:picMk id="3076" creationId="{168EC653-C413-7839-FFAC-00CA8B0FB1E1}"/>
          </ac:picMkLst>
        </pc:picChg>
        <pc:picChg chg="add mod topLvl">
          <ac:chgData name="Yu, Earl" userId="4a74d940-1579-4231-a14d-4160e991d9cc" providerId="ADAL" clId="{1F9101B8-7359-4DA8-A74A-CD296C6CAE74}" dt="2023-06-01T08:54:15.358" v="353" actId="165"/>
          <ac:picMkLst>
            <pc:docMk/>
            <pc:sldMk cId="3874847463" sldId="454"/>
            <ac:picMk id="3078" creationId="{1782A334-E8F6-CDBE-1729-42A42788A19A}"/>
          </ac:picMkLst>
        </pc:picChg>
      </pc:sldChg>
      <pc:sldChg chg="addSp new mod">
        <pc:chgData name="Yu, Earl" userId="4a74d940-1579-4231-a14d-4160e991d9cc" providerId="ADAL" clId="{1F9101B8-7359-4DA8-A74A-CD296C6CAE74}" dt="2023-06-01T08:55:28.808" v="357" actId="22"/>
        <pc:sldMkLst>
          <pc:docMk/>
          <pc:sldMk cId="1810864691" sldId="455"/>
        </pc:sldMkLst>
        <pc:picChg chg="add">
          <ac:chgData name="Yu, Earl" userId="4a74d940-1579-4231-a14d-4160e991d9cc" providerId="ADAL" clId="{1F9101B8-7359-4DA8-A74A-CD296C6CAE74}" dt="2023-06-01T08:55:28.808" v="357" actId="22"/>
          <ac:picMkLst>
            <pc:docMk/>
            <pc:sldMk cId="1810864691" sldId="455"/>
            <ac:picMk id="4" creationId="{F650CE81-06FA-C820-8A89-16277A70A8ED}"/>
          </ac:picMkLst>
        </pc:picChg>
      </pc:sldChg>
      <pc:sldChg chg="addSp modSp new mod">
        <pc:chgData name="Yu, Earl" userId="4a74d940-1579-4231-a14d-4160e991d9cc" providerId="ADAL" clId="{1F9101B8-7359-4DA8-A74A-CD296C6CAE74}" dt="2023-06-01T08:56:23.857" v="361" actId="1076"/>
        <pc:sldMkLst>
          <pc:docMk/>
          <pc:sldMk cId="1261049788" sldId="456"/>
        </pc:sldMkLst>
        <pc:picChg chg="add mod">
          <ac:chgData name="Yu, Earl" userId="4a74d940-1579-4231-a14d-4160e991d9cc" providerId="ADAL" clId="{1F9101B8-7359-4DA8-A74A-CD296C6CAE74}" dt="2023-06-01T08:56:23.857" v="361" actId="1076"/>
          <ac:picMkLst>
            <pc:docMk/>
            <pc:sldMk cId="1261049788" sldId="456"/>
            <ac:picMk id="4" creationId="{5316420B-B612-C7D6-3143-777D1F670982}"/>
          </ac:picMkLst>
        </pc:picChg>
      </pc:sldChg>
      <pc:sldChg chg="addSp modSp new mod">
        <pc:chgData name="Yu, Earl" userId="4a74d940-1579-4231-a14d-4160e991d9cc" providerId="ADAL" clId="{1F9101B8-7359-4DA8-A74A-CD296C6CAE74}" dt="2023-06-01T08:57:23.615" v="365" actId="1076"/>
        <pc:sldMkLst>
          <pc:docMk/>
          <pc:sldMk cId="3326553872" sldId="457"/>
        </pc:sldMkLst>
        <pc:picChg chg="add mod">
          <ac:chgData name="Yu, Earl" userId="4a74d940-1579-4231-a14d-4160e991d9cc" providerId="ADAL" clId="{1F9101B8-7359-4DA8-A74A-CD296C6CAE74}" dt="2023-06-01T08:57:23.615" v="365" actId="1076"/>
          <ac:picMkLst>
            <pc:docMk/>
            <pc:sldMk cId="3326553872" sldId="457"/>
            <ac:picMk id="4" creationId="{DBAB2F8F-D97D-8273-293F-5B47286EF098}"/>
          </ac:picMkLst>
        </pc:picChg>
      </pc:sldChg>
      <pc:sldChg chg="add">
        <pc:chgData name="Yu, Earl" userId="4a74d940-1579-4231-a14d-4160e991d9cc" providerId="ADAL" clId="{1F9101B8-7359-4DA8-A74A-CD296C6CAE74}" dt="2023-06-01T08:59:05.620" v="366" actId="2890"/>
        <pc:sldMkLst>
          <pc:docMk/>
          <pc:sldMk cId="299682595" sldId="458"/>
        </pc:sldMkLst>
      </pc:sldChg>
      <pc:sldChg chg="modSp add mod ord">
        <pc:chgData name="Yu, Earl" userId="4a74d940-1579-4231-a14d-4160e991d9cc" providerId="ADAL" clId="{1F9101B8-7359-4DA8-A74A-CD296C6CAE74}" dt="2023-06-01T08:59:57.494" v="424"/>
        <pc:sldMkLst>
          <pc:docMk/>
          <pc:sldMk cId="3821056670" sldId="459"/>
        </pc:sldMkLst>
        <pc:spChg chg="mod">
          <ac:chgData name="Yu, Earl" userId="4a74d940-1579-4231-a14d-4160e991d9cc" providerId="ADAL" clId="{1F9101B8-7359-4DA8-A74A-CD296C6CAE74}" dt="2023-06-01T08:59:51.430" v="420" actId="20577"/>
          <ac:spMkLst>
            <pc:docMk/>
            <pc:sldMk cId="3821056670" sldId="459"/>
            <ac:spMk id="2" creationId="{EDB87334-7035-489F-B931-03B66ECE8362}"/>
          </ac:spMkLst>
        </pc:spChg>
      </pc:sldChg>
      <pc:sldChg chg="modSp add mod ord">
        <pc:chgData name="Yu, Earl" userId="4a74d940-1579-4231-a14d-4160e991d9cc" providerId="ADAL" clId="{1F9101B8-7359-4DA8-A74A-CD296C6CAE74}" dt="2023-06-01T09:00:41.395" v="464" actId="20577"/>
        <pc:sldMkLst>
          <pc:docMk/>
          <pc:sldMk cId="2611866438" sldId="460"/>
        </pc:sldMkLst>
        <pc:spChg chg="mod">
          <ac:chgData name="Yu, Earl" userId="4a74d940-1579-4231-a14d-4160e991d9cc" providerId="ADAL" clId="{1F9101B8-7359-4DA8-A74A-CD296C6CAE74}" dt="2023-06-01T09:00:41.395" v="464" actId="20577"/>
          <ac:spMkLst>
            <pc:docMk/>
            <pc:sldMk cId="2611866438" sldId="460"/>
            <ac:spMk id="2" creationId="{EDB87334-7035-489F-B931-03B66ECE8362}"/>
          </ac:spMkLst>
        </pc:spChg>
      </pc:sldChg>
      <pc:sldChg chg="modSp new mod ord">
        <pc:chgData name="Yu, Earl" userId="4a74d940-1579-4231-a14d-4160e991d9cc" providerId="ADAL" clId="{1F9101B8-7359-4DA8-A74A-CD296C6CAE74}" dt="2023-06-01T10:41:30.785" v="663"/>
        <pc:sldMkLst>
          <pc:docMk/>
          <pc:sldMk cId="4112416183" sldId="461"/>
        </pc:sldMkLst>
        <pc:spChg chg="mod">
          <ac:chgData name="Yu, Earl" userId="4a74d940-1579-4231-a14d-4160e991d9cc" providerId="ADAL" clId="{1F9101B8-7359-4DA8-A74A-CD296C6CAE74}" dt="2023-06-01T10:41:29.116" v="661" actId="20577"/>
          <ac:spMkLst>
            <pc:docMk/>
            <pc:sldMk cId="4112416183" sldId="461"/>
            <ac:spMk id="2" creationId="{843A2F8C-4AF6-04EF-3091-D1A52B2467EA}"/>
          </ac:spMkLst>
        </pc:spChg>
      </pc:sldChg>
      <pc:sldChg chg="new del">
        <pc:chgData name="Yu, Earl" userId="4a74d940-1579-4231-a14d-4160e991d9cc" providerId="ADAL" clId="{1F9101B8-7359-4DA8-A74A-CD296C6CAE74}" dt="2023-06-01T10:42:14.244" v="670" actId="47"/>
        <pc:sldMkLst>
          <pc:docMk/>
          <pc:sldMk cId="364845302" sldId="462"/>
        </pc:sldMkLst>
      </pc:sldChg>
      <pc:sldChg chg="modSp add mod">
        <pc:chgData name="Yu, Earl" userId="4a74d940-1579-4231-a14d-4160e991d9cc" providerId="ADAL" clId="{1F9101B8-7359-4DA8-A74A-CD296C6CAE74}" dt="2023-06-02T07:29:31.722" v="1285" actId="20577"/>
        <pc:sldMkLst>
          <pc:docMk/>
          <pc:sldMk cId="854943747" sldId="462"/>
        </pc:sldMkLst>
        <pc:spChg chg="mod">
          <ac:chgData name="Yu, Earl" userId="4a74d940-1579-4231-a14d-4160e991d9cc" providerId="ADAL" clId="{1F9101B8-7359-4DA8-A74A-CD296C6CAE74}" dt="2023-06-02T07:29:31.722" v="1285" actId="20577"/>
          <ac:spMkLst>
            <pc:docMk/>
            <pc:sldMk cId="854943747" sldId="462"/>
            <ac:spMk id="2" creationId="{843A2F8C-4AF6-04EF-3091-D1A52B2467EA}"/>
          </ac:spMkLst>
        </pc:spChg>
      </pc:sldChg>
      <pc:sldChg chg="new del">
        <pc:chgData name="Yu, Earl" userId="4a74d940-1579-4231-a14d-4160e991d9cc" providerId="ADAL" clId="{1F9101B8-7359-4DA8-A74A-CD296C6CAE74}" dt="2023-06-01T10:42:14.620" v="671" actId="47"/>
        <pc:sldMkLst>
          <pc:docMk/>
          <pc:sldMk cId="3461828574" sldId="463"/>
        </pc:sldMkLst>
      </pc:sldChg>
      <pc:sldChg chg="new del">
        <pc:chgData name="Yu, Earl" userId="4a74d940-1579-4231-a14d-4160e991d9cc" providerId="ADAL" clId="{1F9101B8-7359-4DA8-A74A-CD296C6CAE74}" dt="2023-06-01T10:42:15.367" v="672" actId="47"/>
        <pc:sldMkLst>
          <pc:docMk/>
          <pc:sldMk cId="2886430652" sldId="464"/>
        </pc:sldMkLst>
      </pc:sldChg>
      <pc:sldChg chg="addSp delSp modSp new del mod ord">
        <pc:chgData name="Yu, Earl" userId="4a74d940-1579-4231-a14d-4160e991d9cc" providerId="ADAL" clId="{1F9101B8-7359-4DA8-A74A-CD296C6CAE74}" dt="2023-06-02T07:28:35.075" v="1227" actId="47"/>
        <pc:sldMkLst>
          <pc:docMk/>
          <pc:sldMk cId="1749963589" sldId="465"/>
        </pc:sldMkLst>
        <pc:spChg chg="mod">
          <ac:chgData name="Yu, Earl" userId="4a74d940-1579-4231-a14d-4160e991d9cc" providerId="ADAL" clId="{1F9101B8-7359-4DA8-A74A-CD296C6CAE74}" dt="2023-06-01T10:43:55.844" v="795"/>
          <ac:spMkLst>
            <pc:docMk/>
            <pc:sldMk cId="1749963589" sldId="465"/>
            <ac:spMk id="2" creationId="{2D46ABA9-C579-3BB5-7D94-883C9A75EF8A}"/>
          </ac:spMkLst>
        </pc:spChg>
        <pc:spChg chg="mod">
          <ac:chgData name="Yu, Earl" userId="4a74d940-1579-4231-a14d-4160e991d9cc" providerId="ADAL" clId="{1F9101B8-7359-4DA8-A74A-CD296C6CAE74}" dt="2023-06-01T10:43:55.844" v="795"/>
          <ac:spMkLst>
            <pc:docMk/>
            <pc:sldMk cId="1749963589" sldId="465"/>
            <ac:spMk id="3" creationId="{D731213B-9D3B-89AD-485D-6AE0DBD1426F}"/>
          </ac:spMkLst>
        </pc:spChg>
        <pc:spChg chg="del mod">
          <ac:chgData name="Yu, Earl" userId="4a74d940-1579-4231-a14d-4160e991d9cc" providerId="ADAL" clId="{1F9101B8-7359-4DA8-A74A-CD296C6CAE74}" dt="2023-06-01T10:42:57.565" v="731" actId="478"/>
          <ac:spMkLst>
            <pc:docMk/>
            <pc:sldMk cId="1749963589" sldId="465"/>
            <ac:spMk id="4" creationId="{262CF2FE-5F87-31E0-548A-1D5562298287}"/>
          </ac:spMkLst>
        </pc:spChg>
        <pc:spChg chg="add del mod">
          <ac:chgData name="Yu, Earl" userId="4a74d940-1579-4231-a14d-4160e991d9cc" providerId="ADAL" clId="{1F9101B8-7359-4DA8-A74A-CD296C6CAE74}" dt="2023-06-01T10:42:59.275" v="732" actId="478"/>
          <ac:spMkLst>
            <pc:docMk/>
            <pc:sldMk cId="1749963589" sldId="465"/>
            <ac:spMk id="6" creationId="{42B98EBA-741D-32BC-C861-02A25EE2F39B}"/>
          </ac:spMkLst>
        </pc:spChg>
        <pc:spChg chg="add del mod">
          <ac:chgData name="Yu, Earl" userId="4a74d940-1579-4231-a14d-4160e991d9cc" providerId="ADAL" clId="{1F9101B8-7359-4DA8-A74A-CD296C6CAE74}" dt="2023-06-01T10:43:58.883" v="796" actId="478"/>
          <ac:spMkLst>
            <pc:docMk/>
            <pc:sldMk cId="1749963589" sldId="465"/>
            <ac:spMk id="7" creationId="{A70A6B84-99B7-1BDE-07BA-B42F89655521}"/>
          </ac:spMkLst>
        </pc:spChg>
        <pc:spChg chg="add del mod">
          <ac:chgData name="Yu, Earl" userId="4a74d940-1579-4231-a14d-4160e991d9cc" providerId="ADAL" clId="{1F9101B8-7359-4DA8-A74A-CD296C6CAE74}" dt="2023-06-01T10:44:00.533" v="797" actId="478"/>
          <ac:spMkLst>
            <pc:docMk/>
            <pc:sldMk cId="1749963589" sldId="465"/>
            <ac:spMk id="8" creationId="{44A3E275-17D8-07ED-0A49-2678D1480831}"/>
          </ac:spMkLst>
        </pc:spChg>
        <pc:spChg chg="add del mod">
          <ac:chgData name="Yu, Earl" userId="4a74d940-1579-4231-a14d-4160e991d9cc" providerId="ADAL" clId="{1F9101B8-7359-4DA8-A74A-CD296C6CAE74}" dt="2023-06-01T10:43:55.844" v="795"/>
          <ac:spMkLst>
            <pc:docMk/>
            <pc:sldMk cId="1749963589" sldId="465"/>
            <ac:spMk id="9" creationId="{247AE744-459E-9ADB-BCA1-0E3FCBD409E4}"/>
          </ac:spMkLst>
        </pc:spChg>
        <pc:spChg chg="add del mod">
          <ac:chgData name="Yu, Earl" userId="4a74d940-1579-4231-a14d-4160e991d9cc" providerId="ADAL" clId="{1F9101B8-7359-4DA8-A74A-CD296C6CAE74}" dt="2023-06-01T10:43:55.844" v="795"/>
          <ac:spMkLst>
            <pc:docMk/>
            <pc:sldMk cId="1749963589" sldId="465"/>
            <ac:spMk id="10" creationId="{2DD3AD0A-A8AD-E484-5D98-A82EFD8C8DE0}"/>
          </ac:spMkLst>
        </pc:spChg>
        <pc:spChg chg="add del mod">
          <ac:chgData name="Yu, Earl" userId="4a74d940-1579-4231-a14d-4160e991d9cc" providerId="ADAL" clId="{1F9101B8-7359-4DA8-A74A-CD296C6CAE74}" dt="2023-06-01T11:17:18.841" v="822" actId="478"/>
          <ac:spMkLst>
            <pc:docMk/>
            <pc:sldMk cId="1749963589" sldId="465"/>
            <ac:spMk id="11" creationId="{70A48913-9A60-1DBE-930E-D6D1E7AFF3DC}"/>
          </ac:spMkLst>
        </pc:spChg>
        <pc:spChg chg="add del mod">
          <ac:chgData name="Yu, Earl" userId="4a74d940-1579-4231-a14d-4160e991d9cc" providerId="ADAL" clId="{1F9101B8-7359-4DA8-A74A-CD296C6CAE74}" dt="2023-06-01T11:17:33.327" v="823" actId="478"/>
          <ac:spMkLst>
            <pc:docMk/>
            <pc:sldMk cId="1749963589" sldId="465"/>
            <ac:spMk id="13" creationId="{F35D3C87-CC19-60FF-9689-37B314F02134}"/>
          </ac:spMkLst>
        </pc:spChg>
        <pc:graphicFrameChg chg="add del mod modGraphic">
          <ac:chgData name="Yu, Earl" userId="4a74d940-1579-4231-a14d-4160e991d9cc" providerId="ADAL" clId="{1F9101B8-7359-4DA8-A74A-CD296C6CAE74}" dt="2023-06-02T07:28:31.382" v="1225" actId="478"/>
          <ac:graphicFrameMkLst>
            <pc:docMk/>
            <pc:sldMk cId="1749963589" sldId="465"/>
            <ac:graphicFrameMk id="14" creationId="{65DE99BA-70AD-241A-6268-786CB5370850}"/>
          </ac:graphicFrameMkLst>
        </pc:graphicFrameChg>
        <pc:graphicFrameChg chg="add del">
          <ac:chgData name="Yu, Earl" userId="4a74d940-1579-4231-a14d-4160e991d9cc" providerId="ADAL" clId="{1F9101B8-7359-4DA8-A74A-CD296C6CAE74}" dt="2023-06-01T11:19:05.106" v="851" actId="478"/>
          <ac:graphicFrameMkLst>
            <pc:docMk/>
            <pc:sldMk cId="1749963589" sldId="465"/>
            <ac:graphicFrameMk id="15" creationId="{0A3B029B-5D31-F548-4CC4-B1BD9711E3E9}"/>
          </ac:graphicFrameMkLst>
        </pc:graphicFrameChg>
        <pc:graphicFrameChg chg="add del mod modGraphic">
          <ac:chgData name="Yu, Earl" userId="4a74d940-1579-4231-a14d-4160e991d9cc" providerId="ADAL" clId="{1F9101B8-7359-4DA8-A74A-CD296C6CAE74}" dt="2023-06-02T07:28:33.356" v="1226" actId="478"/>
          <ac:graphicFrameMkLst>
            <pc:docMk/>
            <pc:sldMk cId="1749963589" sldId="465"/>
            <ac:graphicFrameMk id="16" creationId="{4C7A090E-2388-F8E1-962F-4824C3AFD765}"/>
          </ac:graphicFrameMkLst>
        </pc:graphicFrameChg>
      </pc:sldChg>
      <pc:sldMasterChg chg="delSldLayout">
        <pc:chgData name="Yu, Earl" userId="4a74d940-1579-4231-a14d-4160e991d9cc" providerId="ADAL" clId="{1F9101B8-7359-4DA8-A74A-CD296C6CAE74}" dt="2023-06-01T08:39:41.318" v="138" actId="47"/>
        <pc:sldMasterMkLst>
          <pc:docMk/>
          <pc:sldMasterMk cId="4118292981" sldId="2147483800"/>
        </pc:sldMasterMkLst>
        <pc:sldLayoutChg chg="del">
          <pc:chgData name="Yu, Earl" userId="4a74d940-1579-4231-a14d-4160e991d9cc" providerId="ADAL" clId="{1F9101B8-7359-4DA8-A74A-CD296C6CAE74}" dt="2023-06-01T08:39:41.318" v="138" actId="47"/>
          <pc:sldLayoutMkLst>
            <pc:docMk/>
            <pc:sldMasterMk cId="4118292981" sldId="2147483800"/>
            <pc:sldLayoutMk cId="2159610290" sldId="214748380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334D18-2AE5-4FB2-88C0-AC58763A79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A895A56-5745-40EA-9D7E-9B96F49519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97A51D-465D-438D-BB65-13C4828FA74D}" type="datetimeFigureOut">
              <a:rPr lang="en-US" smtClean="0"/>
              <a:t>6/2/2023</a:t>
            </a:fld>
            <a:endParaRPr lang="en-US"/>
          </a:p>
        </p:txBody>
      </p:sp>
      <p:sp>
        <p:nvSpPr>
          <p:cNvPr id="4" name="Footer Placeholder 3">
            <a:extLst>
              <a:ext uri="{FF2B5EF4-FFF2-40B4-BE49-F238E27FC236}">
                <a16:creationId xmlns:a16="http://schemas.microsoft.com/office/drawing/2014/main" id="{4E649E76-723B-461F-840E-22BB848450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8C24E38-3B7A-4AE2-89B3-57702F01E66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3B27A0-9A40-4F0B-9547-846E5088B7C6}" type="slidenum">
              <a:rPr lang="en-US" smtClean="0"/>
              <a:t>‹#›</a:t>
            </a:fld>
            <a:endParaRPr lang="en-US"/>
          </a:p>
        </p:txBody>
      </p:sp>
    </p:spTree>
    <p:extLst>
      <p:ext uri="{BB962C8B-B14F-4D97-AF65-F5344CB8AC3E}">
        <p14:creationId xmlns:p14="http://schemas.microsoft.com/office/powerpoint/2010/main" val="4268068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2567-BB9E-4E87-B24B-87AB2D30DD49}" type="datetimeFigureOut">
              <a:rPr lang="en-US" smtClean="0"/>
              <a:t>6/2/2023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35426C-CA4F-4579-8ACE-2CDAEC2AB0CD}" type="slidenum">
              <a:rPr lang="en-US" smtClean="0"/>
              <a:t>‹#›</a:t>
            </a:fld>
            <a:endParaRPr lang="en-US"/>
          </a:p>
        </p:txBody>
      </p:sp>
    </p:spTree>
    <p:extLst>
      <p:ext uri="{BB962C8B-B14F-4D97-AF65-F5344CB8AC3E}">
        <p14:creationId xmlns:p14="http://schemas.microsoft.com/office/powerpoint/2010/main" val="6566333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openxmlformats.org/officeDocument/2006/relationships/hyperlink" Target="https://www.linkedin.com/company/jacobs/" TargetMode="External"/><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2.jpg"/><Relationship Id="rId2" Type="http://schemas.openxmlformats.org/officeDocument/2006/relationships/hyperlink" Target="https://www.instagram.com/jacobsconnects/" TargetMode="External"/><Relationship Id="rId1" Type="http://schemas.openxmlformats.org/officeDocument/2006/relationships/slideMaster" Target="../slideMasters/slideMaster54.xml"/><Relationship Id="rId6" Type="http://schemas.openxmlformats.org/officeDocument/2006/relationships/hyperlink" Target="https://twitter.com/JacobsConnects" TargetMode="External"/><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hyperlink" Target="https://www.youtube.com/user/jacobsworldwide" TargetMode="External"/><Relationship Id="rId4" Type="http://schemas.openxmlformats.org/officeDocument/2006/relationships/hyperlink" Target="https://www.facebook.com/JacobsConnects/" TargetMode="External"/><Relationship Id="rId9" Type="http://schemas.openxmlformats.org/officeDocument/2006/relationships/image" Target="../media/image16.png"/></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png"/><Relationship Id="rId3" Type="http://schemas.openxmlformats.org/officeDocument/2006/relationships/hyperlink" Target="https://twitter.com/JacobsConnects" TargetMode="External"/><Relationship Id="rId7" Type="http://schemas.openxmlformats.org/officeDocument/2006/relationships/hyperlink" Target="https://www.instagram.com/jacobsconnects/" TargetMode="External"/><Relationship Id="rId12"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54.xml"/><Relationship Id="rId6" Type="http://schemas.openxmlformats.org/officeDocument/2006/relationships/image" Target="../media/image20.png"/><Relationship Id="rId11" Type="http://schemas.openxmlformats.org/officeDocument/2006/relationships/hyperlink" Target="https://www.linkedin.com/company/jacobs/" TargetMode="External"/><Relationship Id="rId5" Type="http://schemas.openxmlformats.org/officeDocument/2006/relationships/hyperlink" Target="https://www.facebook.com/JacobsConnects/" TargetMode="External"/><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hyperlink" Target="https://www.youtube.com/user/jacobsworldwide"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BAC73A6-5D63-4BB5-AE68-1291C21E1D3F}"/>
              </a:ext>
            </a:extLst>
          </p:cNvPr>
          <p:cNvSpPr/>
          <p:nvPr userDrawn="1"/>
        </p:nvSpPr>
        <p:spPr>
          <a:xfrm rot="16200000" flipV="1">
            <a:off x="2197252" y="-1880703"/>
            <a:ext cx="6857998" cy="10619401"/>
          </a:xfrm>
          <a:prstGeom prst="rect">
            <a:avLst/>
          </a:prstGeom>
          <a:gradFill flip="none" rotWithShape="1">
            <a:gsLst>
              <a:gs pos="17000">
                <a:schemeClr val="accent2"/>
              </a:gs>
              <a:gs pos="3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A1EFE12-957E-4A79-B9CC-38DDA1C55FC4}"/>
              </a:ext>
            </a:extLst>
          </p:cNvPr>
          <p:cNvSpPr/>
          <p:nvPr userDrawn="1"/>
        </p:nvSpPr>
        <p:spPr>
          <a:xfrm>
            <a:off x="10935955" y="0"/>
            <a:ext cx="15254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587D17-AB34-4850-A734-517FCEAF3694}"/>
              </a:ext>
            </a:extLst>
          </p:cNvPr>
          <p:cNvSpPr/>
          <p:nvPr userDrawn="1"/>
        </p:nvSpPr>
        <p:spPr>
          <a:xfrm>
            <a:off x="11972995" y="0"/>
            <a:ext cx="30413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0D9F9E51-213E-4BC9-93D2-BD64C39C0883}"/>
              </a:ext>
            </a:extLst>
          </p:cNvPr>
          <p:cNvSpPr>
            <a:spLocks noGrp="1"/>
          </p:cNvSpPr>
          <p:nvPr>
            <p:ph type="ctrTitle" hasCustomPrompt="1"/>
          </p:nvPr>
        </p:nvSpPr>
        <p:spPr>
          <a:xfrm>
            <a:off x="730453" y="939338"/>
            <a:ext cx="10074281" cy="2627758"/>
          </a:xfrm>
          <a:prstGeom prst="rect">
            <a:avLst/>
          </a:prstGeom>
          <a:noFill/>
        </p:spPr>
        <p:txBody>
          <a:bodyPr lIns="0" anchor="b" anchorCtr="0">
            <a:noAutofit/>
          </a:bodyPr>
          <a:lstStyle>
            <a:lvl1pPr algn="l">
              <a:defRPr sz="4800" b="1">
                <a:solidFill>
                  <a:schemeClr val="bg1"/>
                </a:solidFill>
              </a:defRPr>
            </a:lvl1pPr>
          </a:lstStyle>
          <a:p>
            <a:r>
              <a:rPr lang="en-US" dirty="0"/>
              <a:t>Presentation title, 48pt bold. </a:t>
            </a:r>
          </a:p>
        </p:txBody>
      </p:sp>
      <p:sp>
        <p:nvSpPr>
          <p:cNvPr id="18" name="Text Placeholder 5">
            <a:extLst>
              <a:ext uri="{FF2B5EF4-FFF2-40B4-BE49-F238E27FC236}">
                <a16:creationId xmlns:a16="http://schemas.microsoft.com/office/drawing/2014/main" id="{E3F239DA-60CF-44D1-B270-0188C4CCBD13}"/>
              </a:ext>
            </a:extLst>
          </p:cNvPr>
          <p:cNvSpPr>
            <a:spLocks noGrp="1"/>
          </p:cNvSpPr>
          <p:nvPr>
            <p:ph type="body" sz="quarter" idx="10" hasCustomPrompt="1"/>
          </p:nvPr>
        </p:nvSpPr>
        <p:spPr>
          <a:xfrm>
            <a:off x="730001" y="3705974"/>
            <a:ext cx="10073965" cy="1037907"/>
          </a:xfrm>
          <a:prstGeom prst="rect">
            <a:avLst/>
          </a:prstGeom>
        </p:spPr>
        <p:txBody>
          <a:bodyPr lIns="0" anchor="b"/>
          <a:lstStyle>
            <a:lvl1pPr marL="0" indent="0">
              <a:buFontTx/>
              <a:buNone/>
              <a:defRPr sz="2800" b="1">
                <a:solidFill>
                  <a:schemeClr val="bg1"/>
                </a:solidFill>
              </a:defRPr>
            </a:lvl1pPr>
          </a:lstStyle>
          <a:p>
            <a:pPr lvl="0"/>
            <a:r>
              <a:rPr lang="en-AU" dirty="0"/>
              <a:t>Other information, 28pt light bold.</a:t>
            </a:r>
            <a:endParaRPr lang="en-US" dirty="0"/>
          </a:p>
        </p:txBody>
      </p:sp>
      <p:sp>
        <p:nvSpPr>
          <p:cNvPr id="19" name="Rectangle 18">
            <a:extLst>
              <a:ext uri="{FF2B5EF4-FFF2-40B4-BE49-F238E27FC236}">
                <a16:creationId xmlns:a16="http://schemas.microsoft.com/office/drawing/2014/main" id="{0783509B-36AD-4CC7-B68F-F2FE4AC21600}"/>
              </a:ext>
            </a:extLst>
          </p:cNvPr>
          <p:cNvSpPr/>
          <p:nvPr userDrawn="1"/>
        </p:nvSpPr>
        <p:spPr>
          <a:xfrm>
            <a:off x="-11861" y="0"/>
            <a:ext cx="32841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1CF542-10CF-45D4-B5AA-39CB3AB158EB}"/>
              </a:ext>
            </a:extLst>
          </p:cNvPr>
          <p:cNvSpPr/>
          <p:nvPr userDrawn="1"/>
        </p:nvSpPr>
        <p:spPr>
          <a:xfrm>
            <a:off x="11067177" y="0"/>
            <a:ext cx="39437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90ED9D6-B339-4753-A294-D4857F8E57A7}"/>
              </a:ext>
            </a:extLst>
          </p:cNvPr>
          <p:cNvSpPr/>
          <p:nvPr userDrawn="1"/>
        </p:nvSpPr>
        <p:spPr>
          <a:xfrm>
            <a:off x="11352473" y="0"/>
            <a:ext cx="6205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Brand Logo">
            <a:extLst>
              <a:ext uri="{FF2B5EF4-FFF2-40B4-BE49-F238E27FC236}">
                <a16:creationId xmlns:a16="http://schemas.microsoft.com/office/drawing/2014/main" id="{1452B01D-4AE8-F385-7A60-DD6FBAC9F8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0453" y="5920667"/>
            <a:ext cx="3557023" cy="615697"/>
          </a:xfrm>
          <a:prstGeom prst="rect">
            <a:avLst/>
          </a:prstGeom>
        </p:spPr>
      </p:pic>
    </p:spTree>
    <p:extLst>
      <p:ext uri="{BB962C8B-B14F-4D97-AF65-F5344CB8AC3E}">
        <p14:creationId xmlns:p14="http://schemas.microsoft.com/office/powerpoint/2010/main" val="1864818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Option 1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46AABB-D025-4554-BA02-4F5A6E1B7117}"/>
              </a:ext>
            </a:extLst>
          </p:cNvPr>
          <p:cNvSpPr/>
          <p:nvPr userDrawn="1"/>
        </p:nvSpPr>
        <p:spPr>
          <a:xfrm rot="16200000" flipV="1">
            <a:off x="5417481" y="-4014269"/>
            <a:ext cx="1358235" cy="12193200"/>
          </a:xfrm>
          <a:prstGeom prst="rect">
            <a:avLst/>
          </a:prstGeom>
          <a:gradFill flip="none" rotWithShape="1">
            <a:gsLst>
              <a:gs pos="17000">
                <a:schemeClr val="accent2"/>
              </a:gs>
              <a:gs pos="3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B2FCDA2-659E-4085-BB26-D4682AFC1EA4}"/>
              </a:ext>
            </a:extLst>
          </p:cNvPr>
          <p:cNvSpPr/>
          <p:nvPr userDrawn="1"/>
        </p:nvSpPr>
        <p:spPr>
          <a:xfrm>
            <a:off x="0" y="1159669"/>
            <a:ext cx="12192000" cy="243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C752CA4-12AC-422B-97AE-6B77E99B156C}"/>
              </a:ext>
            </a:extLst>
          </p:cNvPr>
          <p:cNvSpPr>
            <a:spLocks noGrp="1"/>
          </p:cNvSpPr>
          <p:nvPr>
            <p:ph type="ctrTitle" hasCustomPrompt="1"/>
          </p:nvPr>
        </p:nvSpPr>
        <p:spPr>
          <a:xfrm>
            <a:off x="429208" y="1493534"/>
            <a:ext cx="11293399" cy="837012"/>
          </a:xfrm>
          <a:prstGeom prst="rect">
            <a:avLst/>
          </a:prstGeom>
          <a:noFill/>
        </p:spPr>
        <p:txBody>
          <a:bodyPr lIns="0" anchor="ctr" anchorCtr="0">
            <a:noAutofit/>
          </a:bodyPr>
          <a:lstStyle>
            <a:lvl1pPr algn="l">
              <a:defRPr sz="3200" b="1">
                <a:solidFill>
                  <a:schemeClr val="bg1"/>
                </a:solidFill>
              </a:defRPr>
            </a:lvl1pPr>
          </a:lstStyle>
          <a:p>
            <a:r>
              <a:rPr lang="en-US" dirty="0"/>
              <a:t>Presentation title, 32pt bold.  </a:t>
            </a:r>
          </a:p>
        </p:txBody>
      </p:sp>
      <p:sp>
        <p:nvSpPr>
          <p:cNvPr id="9" name="Text Placeholder 5">
            <a:extLst>
              <a:ext uri="{FF2B5EF4-FFF2-40B4-BE49-F238E27FC236}">
                <a16:creationId xmlns:a16="http://schemas.microsoft.com/office/drawing/2014/main" id="{01F8B1B1-4142-4567-91D9-5E359CB91565}"/>
              </a:ext>
            </a:extLst>
          </p:cNvPr>
          <p:cNvSpPr>
            <a:spLocks noGrp="1"/>
          </p:cNvSpPr>
          <p:nvPr>
            <p:ph type="body" sz="quarter" idx="10" hasCustomPrompt="1"/>
          </p:nvPr>
        </p:nvSpPr>
        <p:spPr>
          <a:xfrm>
            <a:off x="429207" y="2335823"/>
            <a:ext cx="11293399" cy="418884"/>
          </a:xfrm>
          <a:prstGeom prst="rect">
            <a:avLst/>
          </a:prstGeom>
        </p:spPr>
        <p:txBody>
          <a:bodyPr lIns="0"/>
          <a:lstStyle>
            <a:lvl1pPr marL="0" indent="0">
              <a:buFontTx/>
              <a:buNone/>
              <a:defRPr sz="2000" b="1">
                <a:solidFill>
                  <a:schemeClr val="bg1"/>
                </a:solidFill>
              </a:defRPr>
            </a:lvl1pPr>
          </a:lstStyle>
          <a:p>
            <a:pPr lvl="0"/>
            <a:r>
              <a:rPr lang="en-AU" dirty="0"/>
              <a:t>Other information, 20pt light bold.</a:t>
            </a:r>
            <a:endParaRPr lang="en-US" dirty="0"/>
          </a:p>
        </p:txBody>
      </p:sp>
      <p:sp>
        <p:nvSpPr>
          <p:cNvPr id="11" name="Picture Placeholder 3">
            <a:extLst>
              <a:ext uri="{FF2B5EF4-FFF2-40B4-BE49-F238E27FC236}">
                <a16:creationId xmlns:a16="http://schemas.microsoft.com/office/drawing/2014/main" id="{23401D0B-9EFB-4C04-9FC3-F6F1A3F116D1}"/>
              </a:ext>
            </a:extLst>
          </p:cNvPr>
          <p:cNvSpPr>
            <a:spLocks noGrp="1"/>
          </p:cNvSpPr>
          <p:nvPr>
            <p:ph type="pic" sz="quarter" idx="11" hasCustomPrompt="1"/>
          </p:nvPr>
        </p:nvSpPr>
        <p:spPr>
          <a:xfrm>
            <a:off x="0" y="2761449"/>
            <a:ext cx="12192000" cy="4096551"/>
          </a:xfrm>
          <a:prstGeom prst="rect">
            <a:avLst/>
          </a:prstGeom>
        </p:spPr>
        <p:txBody>
          <a:bodyPr/>
          <a:lstStyle>
            <a:lvl1pPr marL="0" indent="0">
              <a:buNone/>
              <a:defRPr sz="2000"/>
            </a:lvl1pPr>
          </a:lstStyle>
          <a:p>
            <a:r>
              <a:rPr lang="en-AU" sz="2000" dirty="0"/>
              <a:t>Click icon to add picture.</a:t>
            </a:r>
            <a:endParaRPr lang="en-US" dirty="0"/>
          </a:p>
        </p:txBody>
      </p:sp>
      <p:sp>
        <p:nvSpPr>
          <p:cNvPr id="12" name="Rectangle 11">
            <a:extLst>
              <a:ext uri="{FF2B5EF4-FFF2-40B4-BE49-F238E27FC236}">
                <a16:creationId xmlns:a16="http://schemas.microsoft.com/office/drawing/2014/main" id="{D65D5916-137C-46DD-B7BC-0D5F22EB6D34}"/>
              </a:ext>
            </a:extLst>
          </p:cNvPr>
          <p:cNvSpPr/>
          <p:nvPr userDrawn="1"/>
        </p:nvSpPr>
        <p:spPr>
          <a:xfrm>
            <a:off x="0" y="1405477"/>
            <a:ext cx="12192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D7B051-C464-4C2D-86B7-71FA64087D8A}"/>
              </a:ext>
            </a:extLst>
          </p:cNvPr>
          <p:cNvSpPr/>
          <p:nvPr userDrawn="1"/>
        </p:nvSpPr>
        <p:spPr>
          <a:xfrm>
            <a:off x="0" y="904133"/>
            <a:ext cx="12192000" cy="2725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rand Logo">
            <a:extLst>
              <a:ext uri="{FF2B5EF4-FFF2-40B4-BE49-F238E27FC236}">
                <a16:creationId xmlns:a16="http://schemas.microsoft.com/office/drawing/2014/main" id="{DE9E4A99-D76C-652C-6558-95BEE4BF73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04569" y="246299"/>
            <a:ext cx="3557016" cy="615696"/>
          </a:xfrm>
          <a:prstGeom prst="rect">
            <a:avLst/>
          </a:prstGeom>
        </p:spPr>
      </p:pic>
    </p:spTree>
    <p:extLst>
      <p:ext uri="{BB962C8B-B14F-4D97-AF65-F5344CB8AC3E}">
        <p14:creationId xmlns:p14="http://schemas.microsoft.com/office/powerpoint/2010/main" val="1532669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Option 1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3896FF-E4F5-4CF8-9086-0CAE6601418D}"/>
              </a:ext>
            </a:extLst>
          </p:cNvPr>
          <p:cNvSpPr/>
          <p:nvPr userDrawn="1"/>
        </p:nvSpPr>
        <p:spPr>
          <a:xfrm>
            <a:off x="1270661" y="0"/>
            <a:ext cx="7321059" cy="590702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a:p>
        </p:txBody>
      </p:sp>
      <p:sp>
        <p:nvSpPr>
          <p:cNvPr id="13" name="Rectangle 12">
            <a:extLst>
              <a:ext uri="{FF2B5EF4-FFF2-40B4-BE49-F238E27FC236}">
                <a16:creationId xmlns:a16="http://schemas.microsoft.com/office/drawing/2014/main" id="{48B8D330-DDEE-4F83-9C3E-6DBAD341E05A}"/>
              </a:ext>
            </a:extLst>
          </p:cNvPr>
          <p:cNvSpPr/>
          <p:nvPr userDrawn="1"/>
        </p:nvSpPr>
        <p:spPr>
          <a:xfrm>
            <a:off x="941831" y="1"/>
            <a:ext cx="210075" cy="59070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6F4C4A-5500-4BDA-82A7-B77246151EB1}"/>
              </a:ext>
            </a:extLst>
          </p:cNvPr>
          <p:cNvSpPr/>
          <p:nvPr userDrawn="1"/>
        </p:nvSpPr>
        <p:spPr>
          <a:xfrm>
            <a:off x="8685196" y="0"/>
            <a:ext cx="321480" cy="59070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5">
            <a:extLst>
              <a:ext uri="{FF2B5EF4-FFF2-40B4-BE49-F238E27FC236}">
                <a16:creationId xmlns:a16="http://schemas.microsoft.com/office/drawing/2014/main" id="{57D9E173-3577-4A37-BB0F-884FE054A860}"/>
              </a:ext>
            </a:extLst>
          </p:cNvPr>
          <p:cNvSpPr>
            <a:spLocks/>
          </p:cNvSpPr>
          <p:nvPr userDrawn="1"/>
        </p:nvSpPr>
        <p:spPr bwMode="auto">
          <a:xfrm>
            <a:off x="-1" y="5907024"/>
            <a:ext cx="941832" cy="950976"/>
          </a:xfrm>
          <a:custGeom>
            <a:avLst/>
            <a:gdLst>
              <a:gd name="T0" fmla="*/ 0 w 574"/>
              <a:gd name="T1" fmla="*/ 0 h 575"/>
              <a:gd name="T2" fmla="*/ 0 w 574"/>
              <a:gd name="T3" fmla="*/ 309 h 575"/>
              <a:gd name="T4" fmla="*/ 263 w 574"/>
              <a:gd name="T5" fmla="*/ 309 h 575"/>
              <a:gd name="T6" fmla="*/ 263 w 574"/>
              <a:gd name="T7" fmla="*/ 575 h 575"/>
              <a:gd name="T8" fmla="*/ 574 w 574"/>
              <a:gd name="T9" fmla="*/ 575 h 575"/>
              <a:gd name="T10" fmla="*/ 574 w 574"/>
              <a:gd name="T11" fmla="*/ 0 h 575"/>
              <a:gd name="T12" fmla="*/ 0 w 574"/>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574" h="575">
                <a:moveTo>
                  <a:pt x="0" y="0"/>
                </a:moveTo>
                <a:lnTo>
                  <a:pt x="0" y="309"/>
                </a:lnTo>
                <a:lnTo>
                  <a:pt x="263" y="309"/>
                </a:lnTo>
                <a:lnTo>
                  <a:pt x="263" y="575"/>
                </a:lnTo>
                <a:lnTo>
                  <a:pt x="574" y="575"/>
                </a:lnTo>
                <a:lnTo>
                  <a:pt x="57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Title 1">
            <a:extLst>
              <a:ext uri="{FF2B5EF4-FFF2-40B4-BE49-F238E27FC236}">
                <a16:creationId xmlns:a16="http://schemas.microsoft.com/office/drawing/2014/main" id="{00FFEC13-745F-475D-BB6C-D6FF38DE4FD6}"/>
              </a:ext>
            </a:extLst>
          </p:cNvPr>
          <p:cNvSpPr>
            <a:spLocks noGrp="1"/>
          </p:cNvSpPr>
          <p:nvPr>
            <p:ph type="ctrTitle" hasCustomPrompt="1"/>
          </p:nvPr>
        </p:nvSpPr>
        <p:spPr>
          <a:xfrm>
            <a:off x="2175160" y="532015"/>
            <a:ext cx="6095080" cy="2999911"/>
          </a:xfrm>
          <a:prstGeom prst="rect">
            <a:avLst/>
          </a:prstGeom>
          <a:noFill/>
        </p:spPr>
        <p:txBody>
          <a:bodyPr lIns="0" anchor="b">
            <a:noAutofit/>
          </a:bodyPr>
          <a:lstStyle>
            <a:lvl1pPr algn="l">
              <a:defRPr sz="4000" b="1">
                <a:solidFill>
                  <a:schemeClr val="tx1"/>
                </a:solidFill>
              </a:defRPr>
            </a:lvl1pPr>
          </a:lstStyle>
          <a:p>
            <a:r>
              <a:rPr lang="en-US" dirty="0"/>
              <a:t>Presentation title, 40pt bold.</a:t>
            </a:r>
          </a:p>
        </p:txBody>
      </p:sp>
      <p:sp>
        <p:nvSpPr>
          <p:cNvPr id="18" name="Text Placeholder 5">
            <a:extLst>
              <a:ext uri="{FF2B5EF4-FFF2-40B4-BE49-F238E27FC236}">
                <a16:creationId xmlns:a16="http://schemas.microsoft.com/office/drawing/2014/main" id="{51FD1B46-78AD-469A-863C-3C937D804A3F}"/>
              </a:ext>
            </a:extLst>
          </p:cNvPr>
          <p:cNvSpPr>
            <a:spLocks noGrp="1"/>
          </p:cNvSpPr>
          <p:nvPr>
            <p:ph type="body" sz="quarter" idx="10" hasCustomPrompt="1"/>
          </p:nvPr>
        </p:nvSpPr>
        <p:spPr>
          <a:xfrm>
            <a:off x="2175160" y="3531926"/>
            <a:ext cx="6095080" cy="865507"/>
          </a:xfrm>
          <a:prstGeom prst="rect">
            <a:avLst/>
          </a:prstGeom>
        </p:spPr>
        <p:txBody>
          <a:bodyPr lIns="0" anchor="b"/>
          <a:lstStyle>
            <a:lvl1pPr marL="0" indent="0">
              <a:buFontTx/>
              <a:buNone/>
              <a:defRPr sz="2400" b="1">
                <a:solidFill>
                  <a:schemeClr val="tx1"/>
                </a:solidFill>
              </a:defRPr>
            </a:lvl1pPr>
          </a:lstStyle>
          <a:p>
            <a:pPr lvl="0"/>
            <a:r>
              <a:rPr lang="en-AU" dirty="0"/>
              <a:t>Other information, 24pt light bold.</a:t>
            </a:r>
            <a:endParaRPr lang="en-US" dirty="0"/>
          </a:p>
        </p:txBody>
      </p:sp>
      <p:sp>
        <p:nvSpPr>
          <p:cNvPr id="19" name="Picture Placeholder 3">
            <a:extLst>
              <a:ext uri="{FF2B5EF4-FFF2-40B4-BE49-F238E27FC236}">
                <a16:creationId xmlns:a16="http://schemas.microsoft.com/office/drawing/2014/main" id="{9B5776BA-2789-4FF2-8886-10F7BC853C2C}"/>
              </a:ext>
            </a:extLst>
          </p:cNvPr>
          <p:cNvSpPr>
            <a:spLocks noGrp="1"/>
          </p:cNvSpPr>
          <p:nvPr>
            <p:ph type="pic" sz="quarter" idx="11" hasCustomPrompt="1"/>
          </p:nvPr>
        </p:nvSpPr>
        <p:spPr>
          <a:xfrm>
            <a:off x="9006676" y="0"/>
            <a:ext cx="3185324" cy="5907023"/>
          </a:xfrm>
          <a:prstGeom prst="rect">
            <a:avLst/>
          </a:prstGeom>
        </p:spPr>
        <p:txBody>
          <a:bodyPr/>
          <a:lstStyle>
            <a:lvl1pPr marL="0" indent="0">
              <a:buNone/>
              <a:defRPr sz="2000"/>
            </a:lvl1pPr>
          </a:lstStyle>
          <a:p>
            <a:r>
              <a:rPr lang="en-AU" sz="2000" dirty="0"/>
              <a:t>Click icon to add picture.</a:t>
            </a:r>
            <a:endParaRPr lang="en-US" dirty="0"/>
          </a:p>
        </p:txBody>
      </p:sp>
      <p:sp>
        <p:nvSpPr>
          <p:cNvPr id="20" name="Rectangle 19">
            <a:extLst>
              <a:ext uri="{FF2B5EF4-FFF2-40B4-BE49-F238E27FC236}">
                <a16:creationId xmlns:a16="http://schemas.microsoft.com/office/drawing/2014/main" id="{70B0D9CE-FA3F-454E-A684-85D35ED5D4C3}"/>
              </a:ext>
            </a:extLst>
          </p:cNvPr>
          <p:cNvSpPr/>
          <p:nvPr userDrawn="1"/>
        </p:nvSpPr>
        <p:spPr>
          <a:xfrm>
            <a:off x="1151907" y="0"/>
            <a:ext cx="118754" cy="59070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19E8A11-9D58-4146-95D6-C5E01A9FE289}"/>
              </a:ext>
            </a:extLst>
          </p:cNvPr>
          <p:cNvSpPr/>
          <p:nvPr userDrawn="1"/>
        </p:nvSpPr>
        <p:spPr>
          <a:xfrm>
            <a:off x="8591720" y="0"/>
            <a:ext cx="93476" cy="59070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Brand Logo">
            <a:extLst>
              <a:ext uri="{FF2B5EF4-FFF2-40B4-BE49-F238E27FC236}">
                <a16:creationId xmlns:a16="http://schemas.microsoft.com/office/drawing/2014/main" id="{AA4496FF-1DA1-64F2-2785-F4C728BB2D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09769" y="6074664"/>
            <a:ext cx="3557016" cy="615696"/>
          </a:xfrm>
          <a:prstGeom prst="rect">
            <a:avLst/>
          </a:prstGeom>
        </p:spPr>
      </p:pic>
    </p:spTree>
    <p:extLst>
      <p:ext uri="{BB962C8B-B14F-4D97-AF65-F5344CB8AC3E}">
        <p14:creationId xmlns:p14="http://schemas.microsoft.com/office/powerpoint/2010/main" val="3142476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Option 13">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0ACB09F-DF74-4676-A901-0349AA5EA950}"/>
              </a:ext>
            </a:extLst>
          </p:cNvPr>
          <p:cNvSpPr>
            <a:spLocks noGrp="1"/>
          </p:cNvSpPr>
          <p:nvPr>
            <p:ph type="pic" sz="quarter" idx="15" hasCustomPrompt="1"/>
          </p:nvPr>
        </p:nvSpPr>
        <p:spPr>
          <a:xfrm>
            <a:off x="6871758" y="-1"/>
            <a:ext cx="5320241" cy="6858001"/>
          </a:xfrm>
          <a:prstGeom prst="rect">
            <a:avLst/>
          </a:prstGeom>
        </p:spPr>
        <p:txBody>
          <a:bodyPr/>
          <a:lstStyle>
            <a:lvl1pPr marL="0" indent="0">
              <a:buNone/>
              <a:defRPr sz="2000"/>
            </a:lvl1pPr>
          </a:lstStyle>
          <a:p>
            <a:r>
              <a:rPr lang="en-AU" sz="2000" dirty="0"/>
              <a:t>Click icon to add picture.</a:t>
            </a:r>
            <a:endParaRPr lang="en-US" dirty="0"/>
          </a:p>
        </p:txBody>
      </p:sp>
      <p:sp>
        <p:nvSpPr>
          <p:cNvPr id="6" name="Rectangle 5">
            <a:extLst>
              <a:ext uri="{FF2B5EF4-FFF2-40B4-BE49-F238E27FC236}">
                <a16:creationId xmlns:a16="http://schemas.microsoft.com/office/drawing/2014/main" id="{850B0E64-377C-41C2-90F2-21E2A06CF9E3}"/>
              </a:ext>
            </a:extLst>
          </p:cNvPr>
          <p:cNvSpPr/>
          <p:nvPr userDrawn="1"/>
        </p:nvSpPr>
        <p:spPr>
          <a:xfrm rot="16200000" flipV="1">
            <a:off x="-381000" y="381000"/>
            <a:ext cx="6858000" cy="6096000"/>
          </a:xfrm>
          <a:prstGeom prst="rect">
            <a:avLst/>
          </a:prstGeom>
          <a:gradFill flip="none" rotWithShape="1">
            <a:gsLst>
              <a:gs pos="35000">
                <a:schemeClr val="accent2"/>
              </a:gs>
              <a:gs pos="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63708C1-FAE4-41C4-9C35-5B3D98BECA7C}"/>
              </a:ext>
            </a:extLst>
          </p:cNvPr>
          <p:cNvSpPr>
            <a:spLocks noGrp="1"/>
          </p:cNvSpPr>
          <p:nvPr>
            <p:ph type="ctrTitle" hasCustomPrompt="1"/>
          </p:nvPr>
        </p:nvSpPr>
        <p:spPr>
          <a:xfrm>
            <a:off x="670560" y="166255"/>
            <a:ext cx="5273052" cy="2394718"/>
          </a:xfrm>
          <a:prstGeom prst="rect">
            <a:avLst/>
          </a:prstGeom>
          <a:noFill/>
        </p:spPr>
        <p:txBody>
          <a:bodyPr lIns="0" anchor="b">
            <a:noAutofit/>
          </a:bodyPr>
          <a:lstStyle>
            <a:lvl1pPr algn="l">
              <a:defRPr sz="4000" b="1">
                <a:solidFill>
                  <a:schemeClr val="bg1"/>
                </a:solidFill>
              </a:defRPr>
            </a:lvl1pPr>
          </a:lstStyle>
          <a:p>
            <a:r>
              <a:rPr lang="en-US" dirty="0"/>
              <a:t>Presentation title, 40pt bold.</a:t>
            </a:r>
          </a:p>
        </p:txBody>
      </p:sp>
      <p:sp>
        <p:nvSpPr>
          <p:cNvPr id="8" name="Rectangle 7">
            <a:extLst>
              <a:ext uri="{FF2B5EF4-FFF2-40B4-BE49-F238E27FC236}">
                <a16:creationId xmlns:a16="http://schemas.microsoft.com/office/drawing/2014/main" id="{A37D1AD0-40FD-4DF1-BCA5-F106730BD3F8}"/>
              </a:ext>
            </a:extLst>
          </p:cNvPr>
          <p:cNvSpPr/>
          <p:nvPr userDrawn="1"/>
        </p:nvSpPr>
        <p:spPr>
          <a:xfrm>
            <a:off x="6416547" y="0"/>
            <a:ext cx="45521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BCAB639-D94A-4008-AEFD-81F1A79ED85B}"/>
              </a:ext>
            </a:extLst>
          </p:cNvPr>
          <p:cNvSpPr/>
          <p:nvPr userDrawn="1"/>
        </p:nvSpPr>
        <p:spPr>
          <a:xfrm>
            <a:off x="6221506" y="0"/>
            <a:ext cx="2374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5">
            <a:extLst>
              <a:ext uri="{FF2B5EF4-FFF2-40B4-BE49-F238E27FC236}">
                <a16:creationId xmlns:a16="http://schemas.microsoft.com/office/drawing/2014/main" id="{5E4346F0-7793-4B1C-B9F4-F6F5B8F672CB}"/>
              </a:ext>
            </a:extLst>
          </p:cNvPr>
          <p:cNvSpPr>
            <a:spLocks noGrp="1"/>
          </p:cNvSpPr>
          <p:nvPr>
            <p:ph type="body" sz="quarter" idx="10" hasCustomPrompt="1"/>
          </p:nvPr>
        </p:nvSpPr>
        <p:spPr>
          <a:xfrm>
            <a:off x="670560" y="2726575"/>
            <a:ext cx="5273052" cy="931025"/>
          </a:xfrm>
          <a:prstGeom prst="rect">
            <a:avLst/>
          </a:prstGeom>
        </p:spPr>
        <p:txBody>
          <a:bodyPr lIns="0" anchor="b"/>
          <a:lstStyle>
            <a:lvl1pPr marL="0" indent="0">
              <a:buFontTx/>
              <a:buNone/>
              <a:defRPr sz="2000" b="1">
                <a:solidFill>
                  <a:schemeClr val="bg1"/>
                </a:solidFill>
              </a:defRPr>
            </a:lvl1pPr>
          </a:lstStyle>
          <a:p>
            <a:pPr lvl="0"/>
            <a:r>
              <a:rPr lang="en-AU" dirty="0"/>
              <a:t>Other information, 20pt light bold.</a:t>
            </a:r>
            <a:endParaRPr lang="en-US" dirty="0"/>
          </a:p>
        </p:txBody>
      </p:sp>
      <p:sp>
        <p:nvSpPr>
          <p:cNvPr id="9" name="Rectangle 8">
            <a:extLst>
              <a:ext uri="{FF2B5EF4-FFF2-40B4-BE49-F238E27FC236}">
                <a16:creationId xmlns:a16="http://schemas.microsoft.com/office/drawing/2014/main" id="{7026A9FC-B237-4C70-9045-7492E6B30D56}"/>
              </a:ext>
            </a:extLst>
          </p:cNvPr>
          <p:cNvSpPr/>
          <p:nvPr userDrawn="1"/>
        </p:nvSpPr>
        <p:spPr>
          <a:xfrm>
            <a:off x="6096000" y="-2"/>
            <a:ext cx="12550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White Brand Logo">
            <a:extLst>
              <a:ext uri="{FF2B5EF4-FFF2-40B4-BE49-F238E27FC236}">
                <a16:creationId xmlns:a16="http://schemas.microsoft.com/office/drawing/2014/main" id="{45BEDC80-40F0-2A35-91BA-5F746BB6C7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0560" y="5997870"/>
            <a:ext cx="3557023" cy="615697"/>
          </a:xfrm>
          <a:prstGeom prst="rect">
            <a:avLst/>
          </a:prstGeom>
        </p:spPr>
      </p:pic>
    </p:spTree>
    <p:extLst>
      <p:ext uri="{BB962C8B-B14F-4D97-AF65-F5344CB8AC3E}">
        <p14:creationId xmlns:p14="http://schemas.microsoft.com/office/powerpoint/2010/main" val="26853340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_Animated">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35FF501-1A9E-4A9D-9DAD-6E80843B262A}"/>
              </a:ext>
            </a:extLst>
          </p:cNvPr>
          <p:cNvSpPr>
            <a:spLocks noGrp="1"/>
          </p:cNvSpPr>
          <p:nvPr>
            <p:ph type="pic" sz="quarter" idx="15" hasCustomPrompt="1"/>
          </p:nvPr>
        </p:nvSpPr>
        <p:spPr>
          <a:xfrm>
            <a:off x="9060874" y="-1"/>
            <a:ext cx="2671948" cy="6858001"/>
          </a:xfrm>
          <a:prstGeom prst="rect">
            <a:avLst/>
          </a:prstGeom>
        </p:spPr>
        <p:txBody>
          <a:bodyPr/>
          <a:lstStyle>
            <a:lvl1pPr marL="0" indent="0">
              <a:buNone/>
              <a:defRPr sz="2000"/>
            </a:lvl1pPr>
          </a:lstStyle>
          <a:p>
            <a:r>
              <a:rPr lang="en-AU" sz="2000" dirty="0"/>
              <a:t>Click icon to add picture.</a:t>
            </a:r>
            <a:endParaRPr lang="en-US" dirty="0"/>
          </a:p>
        </p:txBody>
      </p:sp>
      <p:sp>
        <p:nvSpPr>
          <p:cNvPr id="8" name="Picture Placeholder 3">
            <a:extLst>
              <a:ext uri="{FF2B5EF4-FFF2-40B4-BE49-F238E27FC236}">
                <a16:creationId xmlns:a16="http://schemas.microsoft.com/office/drawing/2014/main" id="{40108D85-91BD-4F2F-8EE4-7D75F5773A77}"/>
              </a:ext>
            </a:extLst>
          </p:cNvPr>
          <p:cNvSpPr>
            <a:spLocks noGrp="1"/>
          </p:cNvSpPr>
          <p:nvPr>
            <p:ph type="pic" sz="quarter" idx="14" hasCustomPrompt="1"/>
          </p:nvPr>
        </p:nvSpPr>
        <p:spPr>
          <a:xfrm>
            <a:off x="7026159" y="1"/>
            <a:ext cx="1948816" cy="6858000"/>
          </a:xfrm>
          <a:prstGeom prst="rect">
            <a:avLst/>
          </a:prstGeom>
        </p:spPr>
        <p:txBody>
          <a:bodyPr/>
          <a:lstStyle>
            <a:lvl1pPr marL="0" indent="0">
              <a:buNone/>
              <a:defRPr sz="2000"/>
            </a:lvl1pPr>
          </a:lstStyle>
          <a:p>
            <a:r>
              <a:rPr lang="en-AU" sz="2000" dirty="0"/>
              <a:t>Click icon to add picture.</a:t>
            </a:r>
            <a:endParaRPr lang="en-US" dirty="0"/>
          </a:p>
        </p:txBody>
      </p:sp>
      <p:sp>
        <p:nvSpPr>
          <p:cNvPr id="9" name="Picture Placeholder 3">
            <a:extLst>
              <a:ext uri="{FF2B5EF4-FFF2-40B4-BE49-F238E27FC236}">
                <a16:creationId xmlns:a16="http://schemas.microsoft.com/office/drawing/2014/main" id="{1C456F17-76D1-4FFD-9E48-3EBD15CD1AE0}"/>
              </a:ext>
            </a:extLst>
          </p:cNvPr>
          <p:cNvSpPr>
            <a:spLocks noGrp="1"/>
          </p:cNvSpPr>
          <p:nvPr>
            <p:ph type="pic" sz="quarter" idx="13" hasCustomPrompt="1"/>
          </p:nvPr>
        </p:nvSpPr>
        <p:spPr>
          <a:xfrm>
            <a:off x="5254624" y="-2"/>
            <a:ext cx="1771535" cy="6858000"/>
          </a:xfrm>
          <a:prstGeom prst="rect">
            <a:avLst/>
          </a:prstGeom>
        </p:spPr>
        <p:txBody>
          <a:bodyPr/>
          <a:lstStyle>
            <a:lvl1pPr marL="0" indent="0">
              <a:buNone/>
              <a:defRPr sz="2000"/>
            </a:lvl1pPr>
          </a:lstStyle>
          <a:p>
            <a:r>
              <a:rPr lang="en-AU" sz="2000" dirty="0"/>
              <a:t>Click icon to add picture.</a:t>
            </a:r>
            <a:endParaRPr lang="en-US" dirty="0"/>
          </a:p>
        </p:txBody>
      </p:sp>
      <p:sp>
        <p:nvSpPr>
          <p:cNvPr id="10" name="Rectangle 9">
            <a:extLst>
              <a:ext uri="{FF2B5EF4-FFF2-40B4-BE49-F238E27FC236}">
                <a16:creationId xmlns:a16="http://schemas.microsoft.com/office/drawing/2014/main" id="{7F09E0C5-0664-4966-BEBA-A0E0A70420B5}"/>
              </a:ext>
            </a:extLst>
          </p:cNvPr>
          <p:cNvSpPr/>
          <p:nvPr userDrawn="1"/>
        </p:nvSpPr>
        <p:spPr>
          <a:xfrm rot="16200000" flipV="1">
            <a:off x="-616492" y="986884"/>
            <a:ext cx="6858000" cy="4884232"/>
          </a:xfrm>
          <a:prstGeom prst="rect">
            <a:avLst/>
          </a:prstGeom>
          <a:gradFill flip="none" rotWithShape="1">
            <a:gsLst>
              <a:gs pos="17000">
                <a:schemeClr val="accent2"/>
              </a:gs>
              <a:gs pos="3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08B700CD-97AD-43DA-AD03-A5D50D3FE7C7}"/>
              </a:ext>
            </a:extLst>
          </p:cNvPr>
          <p:cNvSpPr>
            <a:spLocks noGrp="1"/>
          </p:cNvSpPr>
          <p:nvPr>
            <p:ph type="ctrTitle" hasCustomPrompt="1"/>
          </p:nvPr>
        </p:nvSpPr>
        <p:spPr>
          <a:xfrm>
            <a:off x="670560" y="465513"/>
            <a:ext cx="3815209" cy="2527069"/>
          </a:xfrm>
          <a:prstGeom prst="rect">
            <a:avLst/>
          </a:prstGeom>
          <a:noFill/>
        </p:spPr>
        <p:txBody>
          <a:bodyPr lIns="0" anchor="b">
            <a:noAutofit/>
          </a:bodyPr>
          <a:lstStyle>
            <a:lvl1pPr algn="l">
              <a:defRPr sz="4000" b="1">
                <a:solidFill>
                  <a:schemeClr val="bg1"/>
                </a:solidFill>
              </a:defRPr>
            </a:lvl1pPr>
          </a:lstStyle>
          <a:p>
            <a:r>
              <a:rPr lang="en-US" dirty="0"/>
              <a:t>Presentation title, 40pt bold.</a:t>
            </a:r>
          </a:p>
        </p:txBody>
      </p:sp>
      <p:sp>
        <p:nvSpPr>
          <p:cNvPr id="12" name="Rectangle 11">
            <a:extLst>
              <a:ext uri="{FF2B5EF4-FFF2-40B4-BE49-F238E27FC236}">
                <a16:creationId xmlns:a16="http://schemas.microsoft.com/office/drawing/2014/main" id="{EF63D284-4D25-4D6A-822F-EA7E84B3A1AD}"/>
              </a:ext>
            </a:extLst>
          </p:cNvPr>
          <p:cNvSpPr/>
          <p:nvPr userDrawn="1"/>
        </p:nvSpPr>
        <p:spPr>
          <a:xfrm>
            <a:off x="11732822" y="-2"/>
            <a:ext cx="459178" cy="68580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369BB94-E6F3-454D-83C3-59900D9A41CA}"/>
              </a:ext>
            </a:extLst>
          </p:cNvPr>
          <p:cNvSpPr/>
          <p:nvPr userDrawn="1"/>
        </p:nvSpPr>
        <p:spPr>
          <a:xfrm>
            <a:off x="0" y="-3"/>
            <a:ext cx="273837"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11E016C-A70D-46B1-BDDA-E04EB3C55677}"/>
              </a:ext>
            </a:extLst>
          </p:cNvPr>
          <p:cNvSpPr/>
          <p:nvPr userDrawn="1"/>
        </p:nvSpPr>
        <p:spPr>
          <a:xfrm>
            <a:off x="8974976" y="0"/>
            <a:ext cx="8589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78578E3-A1AF-41EC-ADF0-63CA9A1BAA18}"/>
              </a:ext>
            </a:extLst>
          </p:cNvPr>
          <p:cNvSpPr/>
          <p:nvPr userDrawn="1"/>
        </p:nvSpPr>
        <p:spPr>
          <a:xfrm>
            <a:off x="273837" y="0"/>
            <a:ext cx="189302" cy="6858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White Brand Logo">
            <a:extLst>
              <a:ext uri="{FF2B5EF4-FFF2-40B4-BE49-F238E27FC236}">
                <a16:creationId xmlns:a16="http://schemas.microsoft.com/office/drawing/2014/main" id="{B658B538-2FA9-71B0-FFF3-9A23D9AF47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0560" y="5997870"/>
            <a:ext cx="3557023" cy="615697"/>
          </a:xfrm>
          <a:prstGeom prst="rect">
            <a:avLst/>
          </a:prstGeom>
        </p:spPr>
      </p:pic>
    </p:spTree>
    <p:extLst>
      <p:ext uri="{BB962C8B-B14F-4D97-AF65-F5344CB8AC3E}">
        <p14:creationId xmlns:p14="http://schemas.microsoft.com/office/powerpoint/2010/main" val="423178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1+#ppt_w/2"/>
                                          </p:val>
                                        </p:tav>
                                        <p:tav tm="100000">
                                          <p:val>
                                            <p:strVal val="#ppt_x"/>
                                          </p:val>
                                        </p:tav>
                                      </p:tavLst>
                                    </p:anim>
                                    <p:anim calcmode="lin" valueType="num">
                                      <p:cBhvr additive="base">
                                        <p:cTn id="33" dur="500" fill="hold"/>
                                        <p:tgtEl>
                                          <p:spTgt spid="15"/>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1+#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1+#ppt_w/2"/>
                                          </p:val>
                                        </p:tav>
                                        <p:tav tm="100000">
                                          <p:val>
                                            <p:strVal val="#ppt_x"/>
                                          </p:val>
                                        </p:tav>
                                      </p:tavLst>
                                    </p:anim>
                                    <p:anim calcmode="lin" valueType="num">
                                      <p:cBhvr additive="base">
                                        <p:cTn id="43" dur="500" fill="hold"/>
                                        <p:tgtEl>
                                          <p:spTgt spid="12"/>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p:bldP spid="12" grpId="0" animBg="1"/>
      <p:bldP spid="13" grpId="0" animBg="1"/>
      <p:bldP spid="15" grpId="0" animBg="1"/>
      <p:bldP spid="16"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_Animate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692F26-F804-4D29-AA21-81AD748CC8F4}"/>
              </a:ext>
            </a:extLst>
          </p:cNvPr>
          <p:cNvSpPr/>
          <p:nvPr userDrawn="1"/>
        </p:nvSpPr>
        <p:spPr>
          <a:xfrm>
            <a:off x="-1" y="-907"/>
            <a:ext cx="4287039" cy="68589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endParaRPr lang="en-US" dirty="0"/>
          </a:p>
        </p:txBody>
      </p:sp>
      <p:sp>
        <p:nvSpPr>
          <p:cNvPr id="8" name="Picture Placeholder 11">
            <a:extLst>
              <a:ext uri="{FF2B5EF4-FFF2-40B4-BE49-F238E27FC236}">
                <a16:creationId xmlns:a16="http://schemas.microsoft.com/office/drawing/2014/main" id="{5673769B-46B2-46D0-8402-7507B0A31319}"/>
              </a:ext>
            </a:extLst>
          </p:cNvPr>
          <p:cNvSpPr>
            <a:spLocks noGrp="1"/>
          </p:cNvSpPr>
          <p:nvPr>
            <p:ph type="pic" sz="quarter" idx="10"/>
          </p:nvPr>
        </p:nvSpPr>
        <p:spPr>
          <a:xfrm>
            <a:off x="8227334" y="0"/>
            <a:ext cx="1756421" cy="685800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AU" dirty="0"/>
              <a:t>Click icon to add picture</a:t>
            </a:r>
            <a:endParaRPr lang="en-US" dirty="0"/>
          </a:p>
          <a:p>
            <a:endParaRPr lang="en-AU" dirty="0"/>
          </a:p>
          <a:p>
            <a:endParaRPr lang="en-AU" dirty="0"/>
          </a:p>
          <a:p>
            <a:endParaRPr lang="en-US" dirty="0"/>
          </a:p>
        </p:txBody>
      </p:sp>
      <p:sp>
        <p:nvSpPr>
          <p:cNvPr id="9" name="Picture Placeholder 13">
            <a:extLst>
              <a:ext uri="{FF2B5EF4-FFF2-40B4-BE49-F238E27FC236}">
                <a16:creationId xmlns:a16="http://schemas.microsoft.com/office/drawing/2014/main" id="{81136E94-36C4-40E2-B630-9DC4A35D8092}"/>
              </a:ext>
            </a:extLst>
          </p:cNvPr>
          <p:cNvSpPr>
            <a:spLocks noGrp="1"/>
          </p:cNvSpPr>
          <p:nvPr>
            <p:ph type="pic" sz="quarter" idx="11"/>
          </p:nvPr>
        </p:nvSpPr>
        <p:spPr>
          <a:xfrm>
            <a:off x="5501140" y="0"/>
            <a:ext cx="1361440" cy="6858908"/>
          </a:xfrm>
          <a:prstGeom prst="rect">
            <a:avLst/>
          </a:prstGeom>
        </p:spPr>
        <p:txBody>
          <a:bodyPr/>
          <a:lstStyle>
            <a:lvl1pPr marL="0" indent="0">
              <a:buNone/>
              <a:defRPr sz="2000"/>
            </a:lvl1pPr>
          </a:lstStyle>
          <a:p>
            <a:r>
              <a:rPr lang="en-AU" dirty="0"/>
              <a:t>Click icon to add picture</a:t>
            </a:r>
            <a:endParaRPr lang="en-US" dirty="0"/>
          </a:p>
        </p:txBody>
      </p:sp>
      <p:sp>
        <p:nvSpPr>
          <p:cNvPr id="10" name="Rectangle 9">
            <a:extLst>
              <a:ext uri="{FF2B5EF4-FFF2-40B4-BE49-F238E27FC236}">
                <a16:creationId xmlns:a16="http://schemas.microsoft.com/office/drawing/2014/main" id="{027F981D-0AA6-469A-90BB-C237F5148AC8}"/>
              </a:ext>
            </a:extLst>
          </p:cNvPr>
          <p:cNvSpPr/>
          <p:nvPr userDrawn="1"/>
        </p:nvSpPr>
        <p:spPr>
          <a:xfrm rot="16200000" flipV="1">
            <a:off x="1607569" y="2964430"/>
            <a:ext cx="6858000" cy="929139"/>
          </a:xfrm>
          <a:prstGeom prst="rect">
            <a:avLst/>
          </a:prstGeom>
          <a:gradFill flip="none" rotWithShape="1">
            <a:gsLst>
              <a:gs pos="17000">
                <a:schemeClr val="accent2"/>
              </a:gs>
              <a:gs pos="3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2">
            <a:extLst>
              <a:ext uri="{FF2B5EF4-FFF2-40B4-BE49-F238E27FC236}">
                <a16:creationId xmlns:a16="http://schemas.microsoft.com/office/drawing/2014/main" id="{D9B1A3C0-49D5-4216-A1A9-14A9938F8082}"/>
              </a:ext>
            </a:extLst>
          </p:cNvPr>
          <p:cNvSpPr>
            <a:spLocks noGrp="1"/>
          </p:cNvSpPr>
          <p:nvPr>
            <p:ph type="pic" sz="quarter" idx="12"/>
          </p:nvPr>
        </p:nvSpPr>
        <p:spPr>
          <a:xfrm>
            <a:off x="10210201" y="0"/>
            <a:ext cx="1981797" cy="685800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AU" dirty="0"/>
              <a:t>Click icon to add picture</a:t>
            </a:r>
            <a:endParaRPr lang="en-US" dirty="0"/>
          </a:p>
          <a:p>
            <a:endParaRPr lang="en-US" dirty="0"/>
          </a:p>
        </p:txBody>
      </p:sp>
      <p:sp>
        <p:nvSpPr>
          <p:cNvPr id="12" name="Picture Placeholder 4">
            <a:extLst>
              <a:ext uri="{FF2B5EF4-FFF2-40B4-BE49-F238E27FC236}">
                <a16:creationId xmlns:a16="http://schemas.microsoft.com/office/drawing/2014/main" id="{54D11D5E-7D25-4FAA-BA2F-60ACACCC30C0}"/>
              </a:ext>
            </a:extLst>
          </p:cNvPr>
          <p:cNvSpPr>
            <a:spLocks noGrp="1"/>
          </p:cNvSpPr>
          <p:nvPr>
            <p:ph type="pic" sz="quarter" idx="13"/>
          </p:nvPr>
        </p:nvSpPr>
        <p:spPr>
          <a:xfrm>
            <a:off x="6858000" y="0"/>
            <a:ext cx="1369334" cy="6858000"/>
          </a:xfrm>
          <a:prstGeom prst="rect">
            <a:avLst/>
          </a:prstGeom>
        </p:spPr>
        <p:txBody>
          <a:bodyPr/>
          <a:lstStyle>
            <a:lvl1pPr marL="0" indent="0">
              <a:buNone/>
              <a:defRPr sz="2000"/>
            </a:lvl1pPr>
          </a:lstStyle>
          <a:p>
            <a:r>
              <a:rPr lang="en-AU" dirty="0"/>
              <a:t>Click icon to add picture</a:t>
            </a:r>
            <a:endParaRPr lang="en-US" dirty="0"/>
          </a:p>
        </p:txBody>
      </p:sp>
      <p:sp>
        <p:nvSpPr>
          <p:cNvPr id="13" name="Rectangle 12">
            <a:extLst>
              <a:ext uri="{FF2B5EF4-FFF2-40B4-BE49-F238E27FC236}">
                <a16:creationId xmlns:a16="http://schemas.microsoft.com/office/drawing/2014/main" id="{EAC2237F-43AB-481F-8083-75E7FF4CC1F6}"/>
              </a:ext>
            </a:extLst>
          </p:cNvPr>
          <p:cNvSpPr/>
          <p:nvPr userDrawn="1"/>
        </p:nvSpPr>
        <p:spPr>
          <a:xfrm>
            <a:off x="9983756" y="0"/>
            <a:ext cx="23326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D597303-7FA3-4A3E-8665-845155FFF84B}"/>
              </a:ext>
            </a:extLst>
          </p:cNvPr>
          <p:cNvSpPr/>
          <p:nvPr userDrawn="1"/>
        </p:nvSpPr>
        <p:spPr>
          <a:xfrm>
            <a:off x="4287040" y="0"/>
            <a:ext cx="3026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484FACBD-88E9-4F5E-8F77-C05F28E6FE7F}"/>
              </a:ext>
            </a:extLst>
          </p:cNvPr>
          <p:cNvSpPr>
            <a:spLocks noGrp="1"/>
          </p:cNvSpPr>
          <p:nvPr>
            <p:ph type="ctrTitle" hasCustomPrompt="1"/>
          </p:nvPr>
        </p:nvSpPr>
        <p:spPr>
          <a:xfrm>
            <a:off x="589280" y="532014"/>
            <a:ext cx="3301784" cy="2896985"/>
          </a:xfrm>
          <a:prstGeom prst="rect">
            <a:avLst/>
          </a:prstGeom>
          <a:noFill/>
        </p:spPr>
        <p:txBody>
          <a:bodyPr lIns="0" anchor="b">
            <a:noAutofit/>
          </a:bodyPr>
          <a:lstStyle>
            <a:lvl1pPr algn="l">
              <a:defRPr sz="3200" b="1">
                <a:solidFill>
                  <a:schemeClr val="bg1"/>
                </a:solidFill>
              </a:defRPr>
            </a:lvl1pPr>
          </a:lstStyle>
          <a:p>
            <a:r>
              <a:rPr lang="en-US" dirty="0"/>
              <a:t>Presentation title, 32pt bold.</a:t>
            </a:r>
          </a:p>
        </p:txBody>
      </p:sp>
      <p:pic>
        <p:nvPicPr>
          <p:cNvPr id="3" name="Picture 2" descr="White Brand Logo">
            <a:extLst>
              <a:ext uri="{FF2B5EF4-FFF2-40B4-BE49-F238E27FC236}">
                <a16:creationId xmlns:a16="http://schemas.microsoft.com/office/drawing/2014/main" id="{41BDECA5-9291-C44B-98BB-FDEC19478E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998" y="5947481"/>
            <a:ext cx="3557023" cy="615697"/>
          </a:xfrm>
          <a:prstGeom prst="rect">
            <a:avLst/>
          </a:prstGeom>
        </p:spPr>
      </p:pic>
    </p:spTree>
    <p:extLst>
      <p:ext uri="{BB962C8B-B14F-4D97-AF65-F5344CB8AC3E}">
        <p14:creationId xmlns:p14="http://schemas.microsoft.com/office/powerpoint/2010/main" val="19431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0-#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1+#ppt_w/2"/>
                                          </p:val>
                                        </p:tav>
                                        <p:tav tm="100000">
                                          <p:val>
                                            <p:strVal val="#ppt_x"/>
                                          </p:val>
                                        </p:tav>
                                      </p:tavLst>
                                    </p:anim>
                                    <p:anim calcmode="lin" valueType="num">
                                      <p:cBhvr additive="base">
                                        <p:cTn id="43" dur="500" fill="hold"/>
                                        <p:tgtEl>
                                          <p:spTgt spid="11"/>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P spid="11" grpId="0"/>
      <p:bldP spid="12" grpId="0"/>
      <p:bldP spid="13" grpId="0" animBg="1"/>
      <p:bldP spid="14" grpId="0" animBg="1"/>
      <p:bldP spid="1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3_Animate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78B2D4E-538C-41D1-88CF-6A63D4E7E6BE}"/>
              </a:ext>
            </a:extLst>
          </p:cNvPr>
          <p:cNvSpPr/>
          <p:nvPr userDrawn="1"/>
        </p:nvSpPr>
        <p:spPr>
          <a:xfrm>
            <a:off x="-1" y="702"/>
            <a:ext cx="32219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9">
            <a:extLst>
              <a:ext uri="{FF2B5EF4-FFF2-40B4-BE49-F238E27FC236}">
                <a16:creationId xmlns:a16="http://schemas.microsoft.com/office/drawing/2014/main" id="{33DBC8F5-6B87-441D-92A9-BF740D6327DF}"/>
              </a:ext>
            </a:extLst>
          </p:cNvPr>
          <p:cNvSpPr>
            <a:spLocks noGrp="1"/>
          </p:cNvSpPr>
          <p:nvPr>
            <p:ph type="pic" sz="quarter" idx="16" hasCustomPrompt="1"/>
          </p:nvPr>
        </p:nvSpPr>
        <p:spPr>
          <a:xfrm>
            <a:off x="2470266" y="-813"/>
            <a:ext cx="1267240" cy="6859440"/>
          </a:xfrm>
          <a:prstGeom prst="rect">
            <a:avLst/>
          </a:prstGeom>
        </p:spPr>
        <p:txBody>
          <a:bodyPr/>
          <a:lstStyle>
            <a:lvl1pPr marL="0" indent="0">
              <a:buNone/>
              <a:defRPr sz="1600"/>
            </a:lvl1pPr>
          </a:lstStyle>
          <a:p>
            <a:r>
              <a:rPr lang="en-AU" sz="1600" dirty="0"/>
              <a:t>Click icon to insert image</a:t>
            </a:r>
            <a:endParaRPr lang="en-US" dirty="0"/>
          </a:p>
        </p:txBody>
      </p:sp>
      <p:sp>
        <p:nvSpPr>
          <p:cNvPr id="9" name="Picture Placeholder 9">
            <a:extLst>
              <a:ext uri="{FF2B5EF4-FFF2-40B4-BE49-F238E27FC236}">
                <a16:creationId xmlns:a16="http://schemas.microsoft.com/office/drawing/2014/main" id="{53F1B0A9-E4AB-4EA7-9AB8-12A60C4FE825}"/>
              </a:ext>
            </a:extLst>
          </p:cNvPr>
          <p:cNvSpPr>
            <a:spLocks noGrp="1"/>
          </p:cNvSpPr>
          <p:nvPr>
            <p:ph type="pic" sz="quarter" idx="19" hasCustomPrompt="1"/>
          </p:nvPr>
        </p:nvSpPr>
        <p:spPr>
          <a:xfrm>
            <a:off x="3729038" y="-1440"/>
            <a:ext cx="1911741" cy="6859440"/>
          </a:xfrm>
          <a:prstGeom prst="rect">
            <a:avLst/>
          </a:prstGeom>
        </p:spPr>
        <p:txBody>
          <a:bodyPr/>
          <a:lstStyle>
            <a:lvl1pPr marL="0" indent="0">
              <a:buNone/>
              <a:defRPr sz="1600"/>
            </a:lvl1pPr>
          </a:lstStyle>
          <a:p>
            <a:r>
              <a:rPr lang="en-AU" sz="1600" dirty="0"/>
              <a:t>Click icon to insert image</a:t>
            </a:r>
            <a:endParaRPr lang="en-US" dirty="0"/>
          </a:p>
        </p:txBody>
      </p:sp>
      <p:sp>
        <p:nvSpPr>
          <p:cNvPr id="10" name="Picture Placeholder 9">
            <a:extLst>
              <a:ext uri="{FF2B5EF4-FFF2-40B4-BE49-F238E27FC236}">
                <a16:creationId xmlns:a16="http://schemas.microsoft.com/office/drawing/2014/main" id="{82C3A867-EADF-40DC-95BD-2817EEC4B26C}"/>
              </a:ext>
            </a:extLst>
          </p:cNvPr>
          <p:cNvSpPr>
            <a:spLocks noGrp="1"/>
          </p:cNvSpPr>
          <p:nvPr>
            <p:ph type="pic" sz="quarter" idx="20" hasCustomPrompt="1"/>
          </p:nvPr>
        </p:nvSpPr>
        <p:spPr>
          <a:xfrm>
            <a:off x="1052088" y="-813"/>
            <a:ext cx="1418178" cy="6859440"/>
          </a:xfrm>
          <a:prstGeom prst="rect">
            <a:avLst/>
          </a:prstGeom>
        </p:spPr>
        <p:txBody>
          <a:bodyPr/>
          <a:lstStyle>
            <a:lvl1pPr marL="0" indent="0">
              <a:buNone/>
              <a:defRPr sz="1600"/>
            </a:lvl1pPr>
          </a:lstStyle>
          <a:p>
            <a:r>
              <a:rPr lang="en-AU" sz="1600" dirty="0"/>
              <a:t>Click icon to insert image</a:t>
            </a:r>
            <a:endParaRPr lang="en-US" dirty="0"/>
          </a:p>
        </p:txBody>
      </p:sp>
      <p:sp>
        <p:nvSpPr>
          <p:cNvPr id="11" name="Rectangle 10">
            <a:extLst>
              <a:ext uri="{FF2B5EF4-FFF2-40B4-BE49-F238E27FC236}">
                <a16:creationId xmlns:a16="http://schemas.microsoft.com/office/drawing/2014/main" id="{7B125C57-B180-4394-8499-690BCD86F634}"/>
              </a:ext>
            </a:extLst>
          </p:cNvPr>
          <p:cNvSpPr/>
          <p:nvPr userDrawn="1"/>
        </p:nvSpPr>
        <p:spPr>
          <a:xfrm>
            <a:off x="265156" y="0"/>
            <a:ext cx="78693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B153DE-817F-4440-8D30-F9DA06100CF1}"/>
              </a:ext>
            </a:extLst>
          </p:cNvPr>
          <p:cNvSpPr/>
          <p:nvPr userDrawn="1"/>
        </p:nvSpPr>
        <p:spPr>
          <a:xfrm>
            <a:off x="5640779" y="-1440"/>
            <a:ext cx="4183941" cy="6859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9">
            <a:extLst>
              <a:ext uri="{FF2B5EF4-FFF2-40B4-BE49-F238E27FC236}">
                <a16:creationId xmlns:a16="http://schemas.microsoft.com/office/drawing/2014/main" id="{FC887E9E-B417-4E51-9760-9273038B8656}"/>
              </a:ext>
            </a:extLst>
          </p:cNvPr>
          <p:cNvSpPr>
            <a:spLocks noGrp="1"/>
          </p:cNvSpPr>
          <p:nvPr>
            <p:ph type="pic" sz="quarter" idx="21" hasCustomPrompt="1"/>
          </p:nvPr>
        </p:nvSpPr>
        <p:spPr>
          <a:xfrm>
            <a:off x="9824720" y="-497"/>
            <a:ext cx="2367280" cy="6858000"/>
          </a:xfrm>
          <a:prstGeom prst="rect">
            <a:avLst/>
          </a:prstGeom>
        </p:spPr>
        <p:txBody>
          <a:bodyPr/>
          <a:lstStyle>
            <a:lvl1pPr marL="0" indent="0">
              <a:buNone/>
              <a:defRPr sz="1600"/>
            </a:lvl1pPr>
          </a:lstStyle>
          <a:p>
            <a:r>
              <a:rPr lang="en-AU" sz="1600" dirty="0"/>
              <a:t>Click icon to insert image</a:t>
            </a:r>
            <a:endParaRPr lang="en-US" dirty="0"/>
          </a:p>
        </p:txBody>
      </p:sp>
      <p:sp>
        <p:nvSpPr>
          <p:cNvPr id="14" name="Title 1">
            <a:extLst>
              <a:ext uri="{FF2B5EF4-FFF2-40B4-BE49-F238E27FC236}">
                <a16:creationId xmlns:a16="http://schemas.microsoft.com/office/drawing/2014/main" id="{0CBEFA4D-EDD7-4AB1-AB29-CC02175DEEE3}"/>
              </a:ext>
            </a:extLst>
          </p:cNvPr>
          <p:cNvSpPr>
            <a:spLocks noGrp="1"/>
          </p:cNvSpPr>
          <p:nvPr>
            <p:ph type="title" hasCustomPrompt="1"/>
          </p:nvPr>
        </p:nvSpPr>
        <p:spPr>
          <a:xfrm>
            <a:off x="5846830" y="274320"/>
            <a:ext cx="3793111" cy="3154680"/>
          </a:xfrm>
          <a:prstGeom prst="rect">
            <a:avLst/>
          </a:prstGeom>
        </p:spPr>
        <p:txBody>
          <a:bodyPr lIns="0" anchor="b">
            <a:noAutofit/>
          </a:bodyPr>
          <a:lstStyle>
            <a:lvl1pPr>
              <a:defRPr sz="3200" b="1">
                <a:solidFill>
                  <a:schemeClr val="bg1"/>
                </a:solidFill>
                <a:latin typeface="+mj-lt"/>
              </a:defRPr>
            </a:lvl1pPr>
          </a:lstStyle>
          <a:p>
            <a:r>
              <a:rPr lang="en-US" dirty="0"/>
              <a:t>Slide title, </a:t>
            </a:r>
            <a:br>
              <a:rPr lang="en-US" dirty="0"/>
            </a:br>
            <a:r>
              <a:rPr lang="en-US" dirty="0"/>
              <a:t>32pt bold</a:t>
            </a:r>
          </a:p>
        </p:txBody>
      </p:sp>
      <p:pic>
        <p:nvPicPr>
          <p:cNvPr id="3" name="Picture 2" descr="White Brand Logo">
            <a:extLst>
              <a:ext uri="{FF2B5EF4-FFF2-40B4-BE49-F238E27FC236}">
                <a16:creationId xmlns:a16="http://schemas.microsoft.com/office/drawing/2014/main" id="{457443CD-E745-34DB-962A-8BC4498A3C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46830" y="6042276"/>
            <a:ext cx="3557023" cy="615697"/>
          </a:xfrm>
          <a:prstGeom prst="rect">
            <a:avLst/>
          </a:prstGeom>
        </p:spPr>
      </p:pic>
    </p:spTree>
    <p:extLst>
      <p:ext uri="{BB962C8B-B14F-4D97-AF65-F5344CB8AC3E}">
        <p14:creationId xmlns:p14="http://schemas.microsoft.com/office/powerpoint/2010/main" val="65133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childTnLst>
                          </p:cTn>
                        </p:par>
                        <p:par>
                          <p:cTn id="18" fill="hold">
                            <p:stCondLst>
                              <p:cond delay="175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750"/>
                                        <p:tgtEl>
                                          <p:spTgt spid="9"/>
                                        </p:tgtEl>
                                      </p:cBhvr>
                                    </p:animEffect>
                                  </p:childTnLst>
                                </p:cTn>
                              </p:par>
                            </p:childTnLst>
                          </p:cTn>
                        </p:par>
                        <p:par>
                          <p:cTn id="26" fill="hold">
                            <p:stCondLst>
                              <p:cond delay="3250"/>
                            </p:stCondLst>
                            <p:childTnLst>
                              <p:par>
                                <p:cTn id="27" presetID="2" presetClass="entr" presetSubtype="2"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childTnLst>
                          </p:cTn>
                        </p:par>
                        <p:par>
                          <p:cTn id="31" fill="hold">
                            <p:stCondLst>
                              <p:cond delay="3750"/>
                            </p:stCondLst>
                            <p:childTnLst>
                              <p:par>
                                <p:cTn id="32" presetID="10"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750"/>
                                        <p:tgtEl>
                                          <p:spTgt spid="13"/>
                                        </p:tgtEl>
                                      </p:cBhvr>
                                    </p:animEffect>
                                  </p:childTnLst>
                                </p:cTn>
                              </p:par>
                            </p:childTnLst>
                          </p:cTn>
                        </p:par>
                        <p:par>
                          <p:cTn id="35" fill="hold">
                            <p:stCondLst>
                              <p:cond delay="4500"/>
                            </p:stCondLst>
                            <p:childTnLst>
                              <p:par>
                                <p:cTn id="36" presetID="10" presetClass="entr" presetSubtype="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p:bldP spid="11" grpId="0" animBg="1"/>
      <p:bldP spid="12" grpId="0" animBg="1"/>
      <p:bldP spid="13" grpId="0"/>
      <p:bldP spid="14"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4_Animate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324287-0F26-4546-9839-E934A4CFC656}"/>
              </a:ext>
            </a:extLst>
          </p:cNvPr>
          <p:cNvSpPr/>
          <p:nvPr userDrawn="1"/>
        </p:nvSpPr>
        <p:spPr>
          <a:xfrm>
            <a:off x="5254624" y="1412111"/>
            <a:ext cx="6566984" cy="5445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6749808-C3FC-49A6-92EF-662D30D99811}"/>
              </a:ext>
            </a:extLst>
          </p:cNvPr>
          <p:cNvSpPr>
            <a:spLocks noGrp="1"/>
          </p:cNvSpPr>
          <p:nvPr>
            <p:ph type="ctrTitle" hasCustomPrompt="1"/>
          </p:nvPr>
        </p:nvSpPr>
        <p:spPr>
          <a:xfrm>
            <a:off x="404677" y="0"/>
            <a:ext cx="11663920" cy="1412111"/>
          </a:xfrm>
          <a:prstGeom prst="rect">
            <a:avLst/>
          </a:prstGeom>
          <a:noFill/>
        </p:spPr>
        <p:txBody>
          <a:bodyPr lIns="0" anchor="ctr">
            <a:noAutofit/>
          </a:bodyPr>
          <a:lstStyle>
            <a:lvl1pPr algn="l">
              <a:defRPr sz="3200" b="1">
                <a:solidFill>
                  <a:schemeClr val="accent4"/>
                </a:solidFill>
              </a:defRPr>
            </a:lvl1pPr>
          </a:lstStyle>
          <a:p>
            <a:r>
              <a:rPr lang="en-US" dirty="0"/>
              <a:t>Presentation title, 32pt bold.</a:t>
            </a:r>
          </a:p>
        </p:txBody>
      </p:sp>
      <p:sp>
        <p:nvSpPr>
          <p:cNvPr id="10" name="Rectangle 9">
            <a:extLst>
              <a:ext uri="{FF2B5EF4-FFF2-40B4-BE49-F238E27FC236}">
                <a16:creationId xmlns:a16="http://schemas.microsoft.com/office/drawing/2014/main" id="{F71BFC3E-4ADD-42E9-942B-A92EE371475E}"/>
              </a:ext>
            </a:extLst>
          </p:cNvPr>
          <p:cNvSpPr/>
          <p:nvPr userDrawn="1"/>
        </p:nvSpPr>
        <p:spPr>
          <a:xfrm>
            <a:off x="11821609" y="1412111"/>
            <a:ext cx="370391" cy="5445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FE7802-0003-4434-B4A3-B10D755AF720}"/>
              </a:ext>
            </a:extLst>
          </p:cNvPr>
          <p:cNvSpPr/>
          <p:nvPr userDrawn="1"/>
        </p:nvSpPr>
        <p:spPr>
          <a:xfrm>
            <a:off x="0" y="1412111"/>
            <a:ext cx="123403" cy="54458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568250A-0245-40AC-930C-6C431C741DC4}"/>
              </a:ext>
            </a:extLst>
          </p:cNvPr>
          <p:cNvSpPr/>
          <p:nvPr userDrawn="1"/>
        </p:nvSpPr>
        <p:spPr>
          <a:xfrm rot="16200000" flipV="1">
            <a:off x="1117890" y="417624"/>
            <a:ext cx="5445887" cy="7434862"/>
          </a:xfrm>
          <a:prstGeom prst="rect">
            <a:avLst/>
          </a:prstGeom>
          <a:gradFill flip="none" rotWithShape="1">
            <a:gsLst>
              <a:gs pos="17000">
                <a:schemeClr val="accent2"/>
              </a:gs>
              <a:gs pos="3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8293291-8A3B-4930-B1AA-4D74487945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882" t="1" r="5882" b="9546"/>
          <a:stretch/>
        </p:blipFill>
        <p:spPr>
          <a:xfrm>
            <a:off x="4212002" y="1077686"/>
            <a:ext cx="7609606" cy="5778623"/>
          </a:xfrm>
          <a:prstGeom prst="rect">
            <a:avLst/>
          </a:prstGeom>
        </p:spPr>
      </p:pic>
      <p:pic>
        <p:nvPicPr>
          <p:cNvPr id="3" name="Picture 2" descr="White Brand Logo">
            <a:extLst>
              <a:ext uri="{FF2B5EF4-FFF2-40B4-BE49-F238E27FC236}">
                <a16:creationId xmlns:a16="http://schemas.microsoft.com/office/drawing/2014/main" id="{EE1174A3-DE13-D0CC-C2A4-849AC1CC83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0392" y="5940000"/>
            <a:ext cx="3557023" cy="615697"/>
          </a:xfrm>
          <a:prstGeom prst="rect">
            <a:avLst/>
          </a:prstGeom>
        </p:spPr>
      </p:pic>
    </p:spTree>
    <p:extLst>
      <p:ext uri="{BB962C8B-B14F-4D97-AF65-F5344CB8AC3E}">
        <p14:creationId xmlns:p14="http://schemas.microsoft.com/office/powerpoint/2010/main" val="368521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animBg="1"/>
      <p:bldP spid="12"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5_Animate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E4778D-BB27-4836-957C-31C07555F0C5}"/>
              </a:ext>
            </a:extLst>
          </p:cNvPr>
          <p:cNvSpPr/>
          <p:nvPr userDrawn="1"/>
        </p:nvSpPr>
        <p:spPr>
          <a:xfrm rot="16200000" flipV="1">
            <a:off x="4887999" y="1219791"/>
            <a:ext cx="6859312" cy="4417103"/>
          </a:xfrm>
          <a:prstGeom prst="rect">
            <a:avLst/>
          </a:prstGeom>
          <a:gradFill flip="none" rotWithShape="1">
            <a:gsLst>
              <a:gs pos="17000">
                <a:schemeClr val="accent2"/>
              </a:gs>
              <a:gs pos="3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7B92D-BEA6-4092-82EB-E25970171154}"/>
              </a:ext>
            </a:extLst>
          </p:cNvPr>
          <p:cNvSpPr/>
          <p:nvPr userDrawn="1"/>
        </p:nvSpPr>
        <p:spPr>
          <a:xfrm>
            <a:off x="10896599" y="-1314"/>
            <a:ext cx="1295399" cy="68593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64D4C-3975-4D21-A452-58AC55A33DC5}"/>
              </a:ext>
            </a:extLst>
          </p:cNvPr>
          <p:cNvSpPr/>
          <p:nvPr userDrawn="1"/>
        </p:nvSpPr>
        <p:spPr>
          <a:xfrm>
            <a:off x="10526209" y="-1311"/>
            <a:ext cx="370389" cy="68593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0CAC685-0E82-4E41-AF0D-5072DD40EB60}"/>
              </a:ext>
            </a:extLst>
          </p:cNvPr>
          <p:cNvSpPr/>
          <p:nvPr userDrawn="1"/>
        </p:nvSpPr>
        <p:spPr>
          <a:xfrm>
            <a:off x="0" y="-1311"/>
            <a:ext cx="6109103" cy="68593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0A95702-1F87-49B0-94DE-C00FBDA109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b="24877"/>
          <a:stretch/>
        </p:blipFill>
        <p:spPr>
          <a:xfrm>
            <a:off x="3677700" y="419100"/>
            <a:ext cx="8570901" cy="6438900"/>
          </a:xfrm>
          <a:prstGeom prst="rect">
            <a:avLst/>
          </a:prstGeom>
        </p:spPr>
      </p:pic>
      <p:sp>
        <p:nvSpPr>
          <p:cNvPr id="16" name="Title 1">
            <a:extLst>
              <a:ext uri="{FF2B5EF4-FFF2-40B4-BE49-F238E27FC236}">
                <a16:creationId xmlns:a16="http://schemas.microsoft.com/office/drawing/2014/main" id="{318EDA36-8491-4DE7-8CF1-CF7196A87D14}"/>
              </a:ext>
            </a:extLst>
          </p:cNvPr>
          <p:cNvSpPr>
            <a:spLocks noGrp="1"/>
          </p:cNvSpPr>
          <p:nvPr>
            <p:ph type="ctrTitle" hasCustomPrompt="1"/>
          </p:nvPr>
        </p:nvSpPr>
        <p:spPr>
          <a:xfrm>
            <a:off x="721100" y="746448"/>
            <a:ext cx="4464322" cy="4968552"/>
          </a:xfrm>
          <a:prstGeom prst="rect">
            <a:avLst/>
          </a:prstGeom>
          <a:noFill/>
        </p:spPr>
        <p:txBody>
          <a:bodyPr lIns="0" anchor="t">
            <a:noAutofit/>
          </a:bodyPr>
          <a:lstStyle>
            <a:lvl1pPr algn="l">
              <a:defRPr sz="3600" b="1">
                <a:solidFill>
                  <a:schemeClr val="bg1"/>
                </a:solidFill>
              </a:defRPr>
            </a:lvl1pPr>
          </a:lstStyle>
          <a:p>
            <a:r>
              <a:rPr lang="en-US" dirty="0"/>
              <a:t>Presentation title, 36pt bold.</a:t>
            </a:r>
          </a:p>
        </p:txBody>
      </p:sp>
      <p:pic>
        <p:nvPicPr>
          <p:cNvPr id="3" name="Picture 2" descr="White Brand Logo">
            <a:extLst>
              <a:ext uri="{FF2B5EF4-FFF2-40B4-BE49-F238E27FC236}">
                <a16:creationId xmlns:a16="http://schemas.microsoft.com/office/drawing/2014/main" id="{592B81A7-E84D-C611-2F9A-3C43B4FFF5F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1569" y="5940001"/>
            <a:ext cx="3557023" cy="615697"/>
          </a:xfrm>
          <a:prstGeom prst="rect">
            <a:avLst/>
          </a:prstGeom>
        </p:spPr>
      </p:pic>
    </p:spTree>
    <p:extLst>
      <p:ext uri="{BB962C8B-B14F-4D97-AF65-F5344CB8AC3E}">
        <p14:creationId xmlns:p14="http://schemas.microsoft.com/office/powerpoint/2010/main" val="407692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6"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6_Animate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B5A719A-F777-46CE-9520-24A1DC1EF08C}"/>
              </a:ext>
            </a:extLst>
          </p:cNvPr>
          <p:cNvSpPr/>
          <p:nvPr userDrawn="1"/>
        </p:nvSpPr>
        <p:spPr>
          <a:xfrm>
            <a:off x="10140492" y="-1"/>
            <a:ext cx="1100531" cy="59173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4D14B1A-AAEC-4D45-8044-A247DE036E08}"/>
              </a:ext>
            </a:extLst>
          </p:cNvPr>
          <p:cNvSpPr/>
          <p:nvPr userDrawn="1"/>
        </p:nvSpPr>
        <p:spPr>
          <a:xfrm rot="16200000" flipV="1">
            <a:off x="5417353" y="1194181"/>
            <a:ext cx="5917319" cy="3528958"/>
          </a:xfrm>
          <a:prstGeom prst="rect">
            <a:avLst/>
          </a:prstGeom>
          <a:gradFill flip="none" rotWithShape="1">
            <a:gsLst>
              <a:gs pos="17000">
                <a:schemeClr val="accent2"/>
              </a:gs>
              <a:gs pos="3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6649A7C-3316-40A0-B4FE-C53FDB244B95}"/>
              </a:ext>
            </a:extLst>
          </p:cNvPr>
          <p:cNvSpPr/>
          <p:nvPr userDrawn="1"/>
        </p:nvSpPr>
        <p:spPr>
          <a:xfrm>
            <a:off x="0" y="0"/>
            <a:ext cx="6611533" cy="5917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AA4B373B-3221-4D1D-B606-220BA5B8072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3013"/>
          <a:stretch/>
        </p:blipFill>
        <p:spPr>
          <a:xfrm>
            <a:off x="2944423" y="279468"/>
            <a:ext cx="7525133" cy="5956232"/>
          </a:xfrm>
          <a:prstGeom prst="rect">
            <a:avLst/>
          </a:prstGeom>
        </p:spPr>
      </p:pic>
      <p:sp>
        <p:nvSpPr>
          <p:cNvPr id="11" name="Title 1">
            <a:extLst>
              <a:ext uri="{FF2B5EF4-FFF2-40B4-BE49-F238E27FC236}">
                <a16:creationId xmlns:a16="http://schemas.microsoft.com/office/drawing/2014/main" id="{9F86C143-C586-47D6-84CA-DCC3F1A83A82}"/>
              </a:ext>
            </a:extLst>
          </p:cNvPr>
          <p:cNvSpPr>
            <a:spLocks noGrp="1"/>
          </p:cNvSpPr>
          <p:nvPr>
            <p:ph type="ctrTitle" hasCustomPrompt="1"/>
          </p:nvPr>
        </p:nvSpPr>
        <p:spPr>
          <a:xfrm>
            <a:off x="529935" y="812800"/>
            <a:ext cx="5648674" cy="3738418"/>
          </a:xfrm>
          <a:prstGeom prst="rect">
            <a:avLst/>
          </a:prstGeom>
          <a:noFill/>
        </p:spPr>
        <p:txBody>
          <a:bodyPr lIns="0" anchor="t">
            <a:noAutofit/>
          </a:bodyPr>
          <a:lstStyle>
            <a:lvl1pPr algn="l">
              <a:defRPr sz="3600" b="1">
                <a:solidFill>
                  <a:schemeClr val="bg1"/>
                </a:solidFill>
              </a:defRPr>
            </a:lvl1pPr>
          </a:lstStyle>
          <a:p>
            <a:r>
              <a:rPr lang="en-US" dirty="0"/>
              <a:t>Presentation title, 36pt bold.</a:t>
            </a:r>
          </a:p>
        </p:txBody>
      </p:sp>
      <p:sp>
        <p:nvSpPr>
          <p:cNvPr id="13" name="Freeform 5">
            <a:extLst>
              <a:ext uri="{FF2B5EF4-FFF2-40B4-BE49-F238E27FC236}">
                <a16:creationId xmlns:a16="http://schemas.microsoft.com/office/drawing/2014/main" id="{514BC4F5-B48A-4AFE-9372-A4B428F17CA1}"/>
              </a:ext>
            </a:extLst>
          </p:cNvPr>
          <p:cNvSpPr>
            <a:spLocks/>
          </p:cNvSpPr>
          <p:nvPr userDrawn="1"/>
        </p:nvSpPr>
        <p:spPr bwMode="auto">
          <a:xfrm rot="16200000">
            <a:off x="11245596" y="5912750"/>
            <a:ext cx="941832" cy="950976"/>
          </a:xfrm>
          <a:custGeom>
            <a:avLst/>
            <a:gdLst>
              <a:gd name="T0" fmla="*/ 0 w 574"/>
              <a:gd name="T1" fmla="*/ 0 h 575"/>
              <a:gd name="T2" fmla="*/ 0 w 574"/>
              <a:gd name="T3" fmla="*/ 309 h 575"/>
              <a:gd name="T4" fmla="*/ 263 w 574"/>
              <a:gd name="T5" fmla="*/ 309 h 575"/>
              <a:gd name="T6" fmla="*/ 263 w 574"/>
              <a:gd name="T7" fmla="*/ 575 h 575"/>
              <a:gd name="T8" fmla="*/ 574 w 574"/>
              <a:gd name="T9" fmla="*/ 575 h 575"/>
              <a:gd name="T10" fmla="*/ 574 w 574"/>
              <a:gd name="T11" fmla="*/ 0 h 575"/>
              <a:gd name="T12" fmla="*/ 0 w 574"/>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574" h="575">
                <a:moveTo>
                  <a:pt x="0" y="0"/>
                </a:moveTo>
                <a:lnTo>
                  <a:pt x="0" y="309"/>
                </a:lnTo>
                <a:lnTo>
                  <a:pt x="263" y="309"/>
                </a:lnTo>
                <a:lnTo>
                  <a:pt x="263" y="575"/>
                </a:lnTo>
                <a:lnTo>
                  <a:pt x="574" y="575"/>
                </a:lnTo>
                <a:lnTo>
                  <a:pt x="57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Brand Logo">
            <a:extLst>
              <a:ext uri="{FF2B5EF4-FFF2-40B4-BE49-F238E27FC236}">
                <a16:creationId xmlns:a16="http://schemas.microsoft.com/office/drawing/2014/main" id="{AEDBDB97-F24C-51D9-EB94-BB35065F66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9935" y="6082237"/>
            <a:ext cx="3557016" cy="615696"/>
          </a:xfrm>
          <a:prstGeom prst="rect">
            <a:avLst/>
          </a:prstGeom>
        </p:spPr>
      </p:pic>
    </p:spTree>
    <p:extLst>
      <p:ext uri="{BB962C8B-B14F-4D97-AF65-F5344CB8AC3E}">
        <p14:creationId xmlns:p14="http://schemas.microsoft.com/office/powerpoint/2010/main" val="286534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6"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1+#ppt_w/2"/>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p:bldP spid="13"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7_Animate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D9A3A5-5390-4EA5-ABA6-9BB6BC80AFB2}"/>
              </a:ext>
            </a:extLst>
          </p:cNvPr>
          <p:cNvSpPr/>
          <p:nvPr userDrawn="1"/>
        </p:nvSpPr>
        <p:spPr>
          <a:xfrm>
            <a:off x="740765" y="0"/>
            <a:ext cx="11451236" cy="68580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9D5AE63D-79BE-4404-8901-F2617439B1F0}"/>
              </a:ext>
            </a:extLst>
          </p:cNvPr>
          <p:cNvSpPr>
            <a:spLocks noGrp="1"/>
          </p:cNvSpPr>
          <p:nvPr>
            <p:ph type="ctrTitle" hasCustomPrompt="1"/>
          </p:nvPr>
        </p:nvSpPr>
        <p:spPr>
          <a:xfrm>
            <a:off x="1166928" y="0"/>
            <a:ext cx="5017973" cy="4572000"/>
          </a:xfrm>
          <a:prstGeom prst="rect">
            <a:avLst/>
          </a:prstGeom>
          <a:noFill/>
        </p:spPr>
        <p:txBody>
          <a:bodyPr lIns="0" anchor="ctr">
            <a:noAutofit/>
          </a:bodyPr>
          <a:lstStyle>
            <a:lvl1pPr algn="l">
              <a:defRPr sz="3200" b="1">
                <a:solidFill>
                  <a:schemeClr val="bg1"/>
                </a:solidFill>
              </a:defRPr>
            </a:lvl1pPr>
          </a:lstStyle>
          <a:p>
            <a:r>
              <a:rPr lang="en-US" dirty="0"/>
              <a:t>Presentation title, </a:t>
            </a:r>
            <a:br>
              <a:rPr lang="en-US" dirty="0"/>
            </a:br>
            <a:r>
              <a:rPr lang="en-US" dirty="0"/>
              <a:t>32pt bold.</a:t>
            </a:r>
          </a:p>
        </p:txBody>
      </p:sp>
      <p:sp>
        <p:nvSpPr>
          <p:cNvPr id="7" name="Rectangle 6">
            <a:extLst>
              <a:ext uri="{FF2B5EF4-FFF2-40B4-BE49-F238E27FC236}">
                <a16:creationId xmlns:a16="http://schemas.microsoft.com/office/drawing/2014/main" id="{DF3B6FD4-BA4E-4671-9DC8-5A1DE17EBE44}"/>
              </a:ext>
            </a:extLst>
          </p:cNvPr>
          <p:cNvSpPr/>
          <p:nvPr userDrawn="1"/>
        </p:nvSpPr>
        <p:spPr>
          <a:xfrm>
            <a:off x="0" y="-3"/>
            <a:ext cx="237505" cy="68580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53D9B27-C172-4966-A310-3F78381F20B4}"/>
              </a:ext>
            </a:extLst>
          </p:cNvPr>
          <p:cNvSpPr/>
          <p:nvPr userDrawn="1"/>
        </p:nvSpPr>
        <p:spPr>
          <a:xfrm rot="16200000" flipV="1">
            <a:off x="-3015281" y="3252783"/>
            <a:ext cx="6858003" cy="352431"/>
          </a:xfrm>
          <a:prstGeom prst="rect">
            <a:avLst/>
          </a:prstGeom>
          <a:gradFill flip="none" rotWithShape="1">
            <a:gsLst>
              <a:gs pos="17000">
                <a:schemeClr val="accent2"/>
              </a:gs>
              <a:gs pos="3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A6DFFF-ADD9-4D3D-93BA-2295BE45F7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 t="-2" r="9576" b="34597"/>
          <a:stretch/>
        </p:blipFill>
        <p:spPr>
          <a:xfrm>
            <a:off x="4393870" y="1226954"/>
            <a:ext cx="7787854" cy="5632962"/>
          </a:xfrm>
          <a:prstGeom prst="rect">
            <a:avLst/>
          </a:prstGeom>
        </p:spPr>
      </p:pic>
      <p:sp>
        <p:nvSpPr>
          <p:cNvPr id="11" name="Rectangle 10">
            <a:extLst>
              <a:ext uri="{FF2B5EF4-FFF2-40B4-BE49-F238E27FC236}">
                <a16:creationId xmlns:a16="http://schemas.microsoft.com/office/drawing/2014/main" id="{D065B32C-278F-4280-A903-6863780521DA}"/>
              </a:ext>
            </a:extLst>
          </p:cNvPr>
          <p:cNvSpPr/>
          <p:nvPr userDrawn="1"/>
        </p:nvSpPr>
        <p:spPr>
          <a:xfrm>
            <a:off x="589937" y="0"/>
            <a:ext cx="150827" cy="6858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White Brand Logo">
            <a:extLst>
              <a:ext uri="{FF2B5EF4-FFF2-40B4-BE49-F238E27FC236}">
                <a16:creationId xmlns:a16="http://schemas.microsoft.com/office/drawing/2014/main" id="{1DC32E49-B1AA-A5F3-D813-3969D24657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6928" y="5798954"/>
            <a:ext cx="3557023" cy="615697"/>
          </a:xfrm>
          <a:prstGeom prst="rect">
            <a:avLst/>
          </a:prstGeom>
        </p:spPr>
      </p:pic>
    </p:spTree>
    <p:extLst>
      <p:ext uri="{BB962C8B-B14F-4D97-AF65-F5344CB8AC3E}">
        <p14:creationId xmlns:p14="http://schemas.microsoft.com/office/powerpoint/2010/main" val="56994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11"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0CD050-8971-4822-B101-DC9BDBB8E634}"/>
              </a:ext>
            </a:extLst>
          </p:cNvPr>
          <p:cNvSpPr/>
          <p:nvPr userDrawn="1"/>
        </p:nvSpPr>
        <p:spPr>
          <a:xfrm>
            <a:off x="0" y="958787"/>
            <a:ext cx="8325918" cy="58992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A11706F-9D53-4E73-BCF1-DB191B0D19C2}"/>
              </a:ext>
            </a:extLst>
          </p:cNvPr>
          <p:cNvSpPr/>
          <p:nvPr userDrawn="1"/>
        </p:nvSpPr>
        <p:spPr>
          <a:xfrm>
            <a:off x="10947707" y="958788"/>
            <a:ext cx="624318" cy="58992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89AF803-B215-4DCC-BF17-C868078EBA8A}"/>
              </a:ext>
            </a:extLst>
          </p:cNvPr>
          <p:cNvSpPr/>
          <p:nvPr userDrawn="1"/>
        </p:nvSpPr>
        <p:spPr>
          <a:xfrm>
            <a:off x="11572025" y="958788"/>
            <a:ext cx="289560" cy="58992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5">
            <a:extLst>
              <a:ext uri="{FF2B5EF4-FFF2-40B4-BE49-F238E27FC236}">
                <a16:creationId xmlns:a16="http://schemas.microsoft.com/office/drawing/2014/main" id="{0E551CD2-1F5B-46CA-AF7E-5CA34AA0C58A}"/>
              </a:ext>
            </a:extLst>
          </p:cNvPr>
          <p:cNvSpPr>
            <a:spLocks noGrp="1"/>
          </p:cNvSpPr>
          <p:nvPr userDrawn="1">
            <p:ph type="body" sz="quarter" idx="11" hasCustomPrompt="1"/>
          </p:nvPr>
        </p:nvSpPr>
        <p:spPr>
          <a:xfrm>
            <a:off x="619975" y="4539957"/>
            <a:ext cx="7416386" cy="1016934"/>
          </a:xfrm>
          <a:prstGeom prst="rect">
            <a:avLst/>
          </a:prstGeom>
        </p:spPr>
        <p:txBody>
          <a:bodyPr anchor="b"/>
          <a:lstStyle>
            <a:lvl1pPr marL="0" indent="0">
              <a:buFontTx/>
              <a:buNone/>
              <a:defRPr sz="2400" b="1">
                <a:solidFill>
                  <a:schemeClr val="bg1"/>
                </a:solidFill>
              </a:defRPr>
            </a:lvl1pPr>
          </a:lstStyle>
          <a:p>
            <a:pPr lvl="0"/>
            <a:r>
              <a:rPr lang="en-US" dirty="0"/>
              <a:t>Other information, </a:t>
            </a:r>
            <a:r>
              <a:rPr lang="en-AU" dirty="0"/>
              <a:t>24pt light bold.</a:t>
            </a:r>
            <a:endParaRPr lang="en-US" dirty="0"/>
          </a:p>
        </p:txBody>
      </p:sp>
      <p:sp>
        <p:nvSpPr>
          <p:cNvPr id="15" name="Text Placeholder 14">
            <a:extLst>
              <a:ext uri="{FF2B5EF4-FFF2-40B4-BE49-F238E27FC236}">
                <a16:creationId xmlns:a16="http://schemas.microsoft.com/office/drawing/2014/main" id="{ACC17E5E-5159-4675-8113-85D37ACD53C3}"/>
              </a:ext>
            </a:extLst>
          </p:cNvPr>
          <p:cNvSpPr>
            <a:spLocks noGrp="1"/>
          </p:cNvSpPr>
          <p:nvPr userDrawn="1">
            <p:ph type="body" sz="quarter" idx="12" hasCustomPrompt="1"/>
          </p:nvPr>
        </p:nvSpPr>
        <p:spPr>
          <a:xfrm>
            <a:off x="619975" y="2175958"/>
            <a:ext cx="7416386" cy="2163762"/>
          </a:xfrm>
          <a:prstGeom prst="rect">
            <a:avLst/>
          </a:prstGeom>
        </p:spPr>
        <p:txBody>
          <a:bodyPr lIns="0" anchor="b"/>
          <a:lstStyle>
            <a:lvl1pPr marL="0" indent="0">
              <a:buFontTx/>
              <a:buNone/>
              <a:defRPr sz="4000" b="1">
                <a:solidFill>
                  <a:schemeClr val="bg1"/>
                </a:solidFill>
                <a:latin typeface="+mj-lt"/>
              </a:defRPr>
            </a:lvl1pPr>
          </a:lstStyle>
          <a:p>
            <a:pPr lvl="0"/>
            <a:r>
              <a:rPr lang="en-US" dirty="0"/>
              <a:t>Presentation title, 40pt bold.</a:t>
            </a:r>
          </a:p>
        </p:txBody>
      </p:sp>
      <p:sp>
        <p:nvSpPr>
          <p:cNvPr id="9" name="Rectangle 8">
            <a:extLst>
              <a:ext uri="{FF2B5EF4-FFF2-40B4-BE49-F238E27FC236}">
                <a16:creationId xmlns:a16="http://schemas.microsoft.com/office/drawing/2014/main" id="{3BF2AC73-8EB2-474A-B70B-FA9C704BB129}"/>
              </a:ext>
            </a:extLst>
          </p:cNvPr>
          <p:cNvSpPr/>
          <p:nvPr userDrawn="1"/>
        </p:nvSpPr>
        <p:spPr>
          <a:xfrm rot="10800000" flipV="1">
            <a:off x="8325921" y="958788"/>
            <a:ext cx="2542322" cy="5899212"/>
          </a:xfrm>
          <a:prstGeom prst="rect">
            <a:avLst/>
          </a:prstGeom>
          <a:gradFill flip="none" rotWithShape="1">
            <a:gsLst>
              <a:gs pos="17000">
                <a:schemeClr val="accent2"/>
              </a:gs>
              <a:gs pos="3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F8DA48-EEF4-4CDE-BECE-BE33BE0108CA}"/>
              </a:ext>
            </a:extLst>
          </p:cNvPr>
          <p:cNvSpPr/>
          <p:nvPr userDrawn="1"/>
        </p:nvSpPr>
        <p:spPr>
          <a:xfrm>
            <a:off x="10868245" y="958788"/>
            <a:ext cx="136554" cy="58992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Brand Logo">
            <a:extLst>
              <a:ext uri="{FF2B5EF4-FFF2-40B4-BE49-F238E27FC236}">
                <a16:creationId xmlns:a16="http://schemas.microsoft.com/office/drawing/2014/main" id="{42458C1F-F0A2-4634-A159-11A8B39B32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04569" y="275668"/>
            <a:ext cx="3557016" cy="615696"/>
          </a:xfrm>
          <a:prstGeom prst="rect">
            <a:avLst/>
          </a:prstGeom>
        </p:spPr>
      </p:pic>
    </p:spTree>
    <p:extLst>
      <p:ext uri="{BB962C8B-B14F-4D97-AF65-F5344CB8AC3E}">
        <p14:creationId xmlns:p14="http://schemas.microsoft.com/office/powerpoint/2010/main" val="1044675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8_Animate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732A45B-EE51-4F26-B206-C676E3816B5F}"/>
              </a:ext>
            </a:extLst>
          </p:cNvPr>
          <p:cNvSpPr>
            <a:spLocks noGrp="1"/>
          </p:cNvSpPr>
          <p:nvPr>
            <p:ph type="ctrTitle" hasCustomPrompt="1"/>
          </p:nvPr>
        </p:nvSpPr>
        <p:spPr>
          <a:xfrm>
            <a:off x="370382" y="0"/>
            <a:ext cx="11821617" cy="1412111"/>
          </a:xfrm>
          <a:prstGeom prst="rect">
            <a:avLst/>
          </a:prstGeom>
          <a:noFill/>
        </p:spPr>
        <p:txBody>
          <a:bodyPr lIns="0" anchor="ctr">
            <a:noAutofit/>
          </a:bodyPr>
          <a:lstStyle>
            <a:lvl1pPr algn="l">
              <a:defRPr sz="4000" b="1">
                <a:solidFill>
                  <a:schemeClr val="accent4"/>
                </a:solidFill>
              </a:defRPr>
            </a:lvl1pPr>
          </a:lstStyle>
          <a:p>
            <a:r>
              <a:rPr lang="en-US" dirty="0"/>
              <a:t>Presentation title, 40pt bold.</a:t>
            </a:r>
          </a:p>
        </p:txBody>
      </p:sp>
      <p:sp>
        <p:nvSpPr>
          <p:cNvPr id="4" name="Rectangle 3">
            <a:extLst>
              <a:ext uri="{FF2B5EF4-FFF2-40B4-BE49-F238E27FC236}">
                <a16:creationId xmlns:a16="http://schemas.microsoft.com/office/drawing/2014/main" id="{752805B2-FC5C-4068-B7AF-93B26B51F183}"/>
              </a:ext>
            </a:extLst>
          </p:cNvPr>
          <p:cNvSpPr/>
          <p:nvPr userDrawn="1"/>
        </p:nvSpPr>
        <p:spPr>
          <a:xfrm>
            <a:off x="1145511" y="1412111"/>
            <a:ext cx="11046489" cy="5445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756F2C3-BED5-447D-B640-DB19E8A35AA9}"/>
              </a:ext>
            </a:extLst>
          </p:cNvPr>
          <p:cNvSpPr/>
          <p:nvPr userDrawn="1"/>
        </p:nvSpPr>
        <p:spPr>
          <a:xfrm>
            <a:off x="0" y="1412111"/>
            <a:ext cx="370391" cy="5445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C2FDD68-29BF-4BD9-B301-68A302641DB5}"/>
              </a:ext>
            </a:extLst>
          </p:cNvPr>
          <p:cNvSpPr/>
          <p:nvPr userDrawn="1"/>
        </p:nvSpPr>
        <p:spPr>
          <a:xfrm rot="16200000" flipV="1">
            <a:off x="-1982989" y="3765482"/>
            <a:ext cx="5445889" cy="739146"/>
          </a:xfrm>
          <a:prstGeom prst="rect">
            <a:avLst/>
          </a:prstGeom>
          <a:gradFill flip="none" rotWithShape="1">
            <a:gsLst>
              <a:gs pos="17000">
                <a:schemeClr val="accent2"/>
              </a:gs>
              <a:gs pos="3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434C0BB-D535-42A8-AC33-CC1AAA0020E3}"/>
              </a:ext>
            </a:extLst>
          </p:cNvPr>
          <p:cNvSpPr/>
          <p:nvPr userDrawn="1"/>
        </p:nvSpPr>
        <p:spPr>
          <a:xfrm>
            <a:off x="1109530" y="1411200"/>
            <a:ext cx="137379" cy="5445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F5B23FB9-B58D-4163-9709-228BA8F213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0348"/>
          <a:stretch/>
        </p:blipFill>
        <p:spPr>
          <a:xfrm>
            <a:off x="1391054" y="1400539"/>
            <a:ext cx="6506487" cy="5472000"/>
          </a:xfrm>
          <a:prstGeom prst="rect">
            <a:avLst/>
          </a:prstGeom>
        </p:spPr>
      </p:pic>
      <p:pic>
        <p:nvPicPr>
          <p:cNvPr id="7" name="Picture 6" descr="White Brand Logo">
            <a:extLst>
              <a:ext uri="{FF2B5EF4-FFF2-40B4-BE49-F238E27FC236}">
                <a16:creationId xmlns:a16="http://schemas.microsoft.com/office/drawing/2014/main" id="{0CF37193-059A-90A6-6F89-0442EF5B9F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64595" y="5879816"/>
            <a:ext cx="3557023" cy="615697"/>
          </a:xfrm>
          <a:prstGeom prst="rect">
            <a:avLst/>
          </a:prstGeom>
        </p:spPr>
      </p:pic>
    </p:spTree>
    <p:extLst>
      <p:ext uri="{BB962C8B-B14F-4D97-AF65-F5344CB8AC3E}">
        <p14:creationId xmlns:p14="http://schemas.microsoft.com/office/powerpoint/2010/main" val="204601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9_Animat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7645243-2077-4D04-825E-96F374EB5CC4}"/>
              </a:ext>
            </a:extLst>
          </p:cNvPr>
          <p:cNvSpPr/>
          <p:nvPr userDrawn="1"/>
        </p:nvSpPr>
        <p:spPr>
          <a:xfrm>
            <a:off x="9122435" y="0"/>
            <a:ext cx="391568"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72441BBA-C854-4B6B-BBA9-9C1943DDB2FB}"/>
              </a:ext>
            </a:extLst>
          </p:cNvPr>
          <p:cNvSpPr/>
          <p:nvPr userDrawn="1"/>
        </p:nvSpPr>
        <p:spPr>
          <a:xfrm>
            <a:off x="0" y="0"/>
            <a:ext cx="544328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6B79A86-58D3-4EF1-BD85-56FF136A113C}"/>
              </a:ext>
            </a:extLst>
          </p:cNvPr>
          <p:cNvSpPr/>
          <p:nvPr userDrawn="1"/>
        </p:nvSpPr>
        <p:spPr>
          <a:xfrm rot="16200000" flipV="1">
            <a:off x="3853856" y="1589422"/>
            <a:ext cx="6858001" cy="3679153"/>
          </a:xfrm>
          <a:prstGeom prst="rect">
            <a:avLst/>
          </a:prstGeom>
          <a:gradFill flip="none" rotWithShape="1">
            <a:gsLst>
              <a:gs pos="17000">
                <a:schemeClr val="accent2"/>
              </a:gs>
              <a:gs pos="3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62D2525-8C4E-49D7-B24A-D9127CB66B4D}"/>
              </a:ext>
            </a:extLst>
          </p:cNvPr>
          <p:cNvSpPr/>
          <p:nvPr userDrawn="1"/>
        </p:nvSpPr>
        <p:spPr>
          <a:xfrm>
            <a:off x="9514003" y="-2"/>
            <a:ext cx="2503591"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E8A6588-56BE-4F23-A542-88D25F8D476C}"/>
              </a:ext>
            </a:extLst>
          </p:cNvPr>
          <p:cNvSpPr/>
          <p:nvPr userDrawn="1"/>
        </p:nvSpPr>
        <p:spPr>
          <a:xfrm>
            <a:off x="12017594" y="-4"/>
            <a:ext cx="174406" cy="68580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A24FDC44-8BE7-4ED5-8097-3E9601E15D3F}"/>
              </a:ext>
            </a:extLst>
          </p:cNvPr>
          <p:cNvSpPr>
            <a:spLocks noGrp="1"/>
          </p:cNvSpPr>
          <p:nvPr>
            <p:ph type="ctrTitle" hasCustomPrompt="1"/>
          </p:nvPr>
        </p:nvSpPr>
        <p:spPr>
          <a:xfrm>
            <a:off x="741680" y="706052"/>
            <a:ext cx="4309604" cy="4539048"/>
          </a:xfrm>
          <a:prstGeom prst="rect">
            <a:avLst/>
          </a:prstGeom>
          <a:noFill/>
        </p:spPr>
        <p:txBody>
          <a:bodyPr lIns="0" anchor="ctr">
            <a:noAutofit/>
          </a:bodyPr>
          <a:lstStyle>
            <a:lvl1pPr algn="l">
              <a:defRPr sz="3600" b="1">
                <a:solidFill>
                  <a:schemeClr val="bg1"/>
                </a:solidFill>
              </a:defRPr>
            </a:lvl1pPr>
          </a:lstStyle>
          <a:p>
            <a:r>
              <a:rPr lang="en-US" dirty="0"/>
              <a:t>Presentation title, 36pt bold.</a:t>
            </a:r>
          </a:p>
        </p:txBody>
      </p:sp>
      <p:pic>
        <p:nvPicPr>
          <p:cNvPr id="8" name="Picture 7">
            <a:extLst>
              <a:ext uri="{FF2B5EF4-FFF2-40B4-BE49-F238E27FC236}">
                <a16:creationId xmlns:a16="http://schemas.microsoft.com/office/drawing/2014/main" id="{BA0780B1-1B65-4E5B-B2AA-D16E60B830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30845"/>
          <a:stretch/>
        </p:blipFill>
        <p:spPr>
          <a:xfrm>
            <a:off x="4455739" y="104851"/>
            <a:ext cx="7736262" cy="6753149"/>
          </a:xfrm>
          <a:prstGeom prst="rect">
            <a:avLst/>
          </a:prstGeom>
        </p:spPr>
      </p:pic>
      <p:pic>
        <p:nvPicPr>
          <p:cNvPr id="13" name="Picture 12" descr="White Brand Logo">
            <a:extLst>
              <a:ext uri="{FF2B5EF4-FFF2-40B4-BE49-F238E27FC236}">
                <a16:creationId xmlns:a16="http://schemas.microsoft.com/office/drawing/2014/main" id="{FC5642EE-C6BF-73A7-D748-0B82A56CFF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038" y="5846299"/>
            <a:ext cx="3557023" cy="615697"/>
          </a:xfrm>
          <a:prstGeom prst="rect">
            <a:avLst/>
          </a:prstGeom>
        </p:spPr>
      </p:pic>
    </p:spTree>
    <p:extLst>
      <p:ext uri="{BB962C8B-B14F-4D97-AF65-F5344CB8AC3E}">
        <p14:creationId xmlns:p14="http://schemas.microsoft.com/office/powerpoint/2010/main" val="3674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9" grpId="0" animBg="1"/>
      <p:bldP spid="10"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0233-4E83-4DC3-B0FF-BDAF1A79C0FD}"/>
              </a:ext>
            </a:extLst>
          </p:cNvPr>
          <p:cNvSpPr>
            <a:spLocks noGrp="1"/>
          </p:cNvSpPr>
          <p:nvPr>
            <p:ph type="title" hasCustomPrompt="1"/>
          </p:nvPr>
        </p:nvSpPr>
        <p:spPr/>
        <p:txBody>
          <a:bodyPr>
            <a:noAutofit/>
          </a:bodyPr>
          <a:lstStyle>
            <a:lvl1pPr>
              <a:defRPr/>
            </a:lvl1pPr>
          </a:lstStyle>
          <a:p>
            <a:r>
              <a:rPr lang="en-US" dirty="0"/>
              <a:t>Agenda	</a:t>
            </a:r>
          </a:p>
        </p:txBody>
      </p:sp>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6" name="Text Placeholder 5">
            <a:extLst>
              <a:ext uri="{FF2B5EF4-FFF2-40B4-BE49-F238E27FC236}">
                <a16:creationId xmlns:a16="http://schemas.microsoft.com/office/drawing/2014/main" id="{E465AAE8-1348-4C39-A60F-D29A796686F0}"/>
              </a:ext>
            </a:extLst>
          </p:cNvPr>
          <p:cNvSpPr>
            <a:spLocks noGrp="1"/>
          </p:cNvSpPr>
          <p:nvPr>
            <p:ph type="body" sz="quarter" idx="12" hasCustomPrompt="1"/>
          </p:nvPr>
        </p:nvSpPr>
        <p:spPr>
          <a:xfrm>
            <a:off x="319723" y="1243013"/>
            <a:ext cx="11521440" cy="4935537"/>
          </a:xfrm>
        </p:spPr>
        <p:txBody>
          <a:bodyPr/>
          <a:lstStyle>
            <a:lvl1pPr marL="0" indent="-540000">
              <a:buFont typeface="+mj-lt"/>
              <a:buAutoNum type="arabicPeriod"/>
              <a:defRPr b="1"/>
            </a:lvl1pPr>
            <a:lvl2pPr marL="720000" indent="-540000">
              <a:buFont typeface="+mj-lt"/>
              <a:buAutoNum type="arabicPeriod"/>
              <a:defRPr/>
            </a:lvl2pPr>
            <a:lvl3pPr marL="1080000" indent="-540000">
              <a:buFont typeface="+mj-lt"/>
              <a:buAutoNum type="arabicPeriod"/>
              <a:defRPr/>
            </a:lvl3pPr>
            <a:lvl4pPr marL="1440000" indent="-540000">
              <a:buFont typeface="+mj-lt"/>
              <a:buAutoNum type="arabicPeriod"/>
              <a:defRPr/>
            </a:lvl4pPr>
            <a:lvl5pPr marL="1800000" indent="-540000">
              <a:buFont typeface="+mj-lt"/>
              <a:buAutoNum type="arabicPeriod"/>
              <a:defRPr/>
            </a:lvl5pPr>
          </a:lstStyle>
          <a:p>
            <a:pPr lvl="0"/>
            <a:r>
              <a:rPr lang="en-US" dirty="0"/>
              <a:t>Numbered list, 24pt bold</a:t>
            </a:r>
          </a:p>
        </p:txBody>
      </p:sp>
      <p:cxnSp>
        <p:nvCxnSpPr>
          <p:cNvPr id="15" name="Straight Connector 14">
            <a:extLst>
              <a:ext uri="{FF2B5EF4-FFF2-40B4-BE49-F238E27FC236}">
                <a16:creationId xmlns:a16="http://schemas.microsoft.com/office/drawing/2014/main" id="{197C72B8-85D1-40F1-943D-22DB1FC9F4C8}"/>
              </a:ext>
            </a:extLst>
          </p:cNvPr>
          <p:cNvCxnSpPr>
            <a:cxnSpLocks/>
          </p:cNvCxnSpPr>
          <p:nvPr userDrawn="1"/>
        </p:nvCxnSpPr>
        <p:spPr>
          <a:xfrm>
            <a:off x="319723" y="6217920"/>
            <a:ext cx="1152175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9363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Blac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0233-4E83-4DC3-B0FF-BDAF1A79C0FD}"/>
              </a:ext>
            </a:extLst>
          </p:cNvPr>
          <p:cNvSpPr>
            <a:spLocks noGrp="1"/>
          </p:cNvSpPr>
          <p:nvPr>
            <p:ph type="title" hasCustomPrompt="1"/>
          </p:nvPr>
        </p:nvSpPr>
        <p:spPr>
          <a:xfrm>
            <a:off x="320400" y="486000"/>
            <a:ext cx="11368722" cy="640080"/>
          </a:xfrm>
        </p:spPr>
        <p:txBody>
          <a:bodyPr>
            <a:noAutofit/>
          </a:bodyPr>
          <a:lstStyle>
            <a:lvl1pPr>
              <a:defRPr/>
            </a:lvl1pPr>
          </a:lstStyle>
          <a:p>
            <a:r>
              <a:rPr lang="en-US" dirty="0"/>
              <a:t>Agenda	</a:t>
            </a:r>
          </a:p>
        </p:txBody>
      </p:sp>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6" name="Text Placeholder 5">
            <a:extLst>
              <a:ext uri="{FF2B5EF4-FFF2-40B4-BE49-F238E27FC236}">
                <a16:creationId xmlns:a16="http://schemas.microsoft.com/office/drawing/2014/main" id="{E465AAE8-1348-4C39-A60F-D29A796686F0}"/>
              </a:ext>
            </a:extLst>
          </p:cNvPr>
          <p:cNvSpPr>
            <a:spLocks noGrp="1"/>
          </p:cNvSpPr>
          <p:nvPr>
            <p:ph type="body" sz="quarter" idx="12" hasCustomPrompt="1"/>
          </p:nvPr>
        </p:nvSpPr>
        <p:spPr>
          <a:xfrm>
            <a:off x="320400" y="1243013"/>
            <a:ext cx="11368723" cy="4935537"/>
          </a:xfrm>
        </p:spPr>
        <p:txBody>
          <a:bodyPr/>
          <a:lstStyle>
            <a:lvl1pPr marL="0" indent="-540000">
              <a:buFont typeface="+mj-lt"/>
              <a:buAutoNum type="arabicPeriod"/>
              <a:defRPr b="1"/>
            </a:lvl1pPr>
            <a:lvl2pPr marL="720000" indent="-360000">
              <a:buFont typeface="+mj-lt"/>
              <a:buAutoNum type="arabicPeriod"/>
              <a:defRPr/>
            </a:lvl2pPr>
            <a:lvl3pPr marL="1080000" indent="-360000">
              <a:buFont typeface="+mj-lt"/>
              <a:buAutoNum type="arabicPeriod"/>
              <a:defRPr/>
            </a:lvl3pPr>
            <a:lvl4pPr marL="1440000" indent="-360000">
              <a:buFont typeface="+mj-lt"/>
              <a:buAutoNum type="arabicPeriod"/>
              <a:defRPr/>
            </a:lvl4pPr>
            <a:lvl5pPr marL="1800000" indent="-360000">
              <a:buFont typeface="+mj-lt"/>
              <a:buAutoNum type="arabicPeriod"/>
              <a:defRPr/>
            </a:lvl5pPr>
          </a:lstStyle>
          <a:p>
            <a:pPr lvl="0"/>
            <a:r>
              <a:rPr lang="en-US" dirty="0"/>
              <a:t>Numbered list, 24pt bold</a:t>
            </a:r>
          </a:p>
        </p:txBody>
      </p:sp>
      <p:cxnSp>
        <p:nvCxnSpPr>
          <p:cNvPr id="15" name="Straight Connector 14">
            <a:extLst>
              <a:ext uri="{FF2B5EF4-FFF2-40B4-BE49-F238E27FC236}">
                <a16:creationId xmlns:a16="http://schemas.microsoft.com/office/drawing/2014/main" id="{197C72B8-85D1-40F1-943D-22DB1FC9F4C8}"/>
              </a:ext>
            </a:extLst>
          </p:cNvPr>
          <p:cNvCxnSpPr/>
          <p:nvPr userDrawn="1"/>
        </p:nvCxnSpPr>
        <p:spPr>
          <a:xfrm>
            <a:off x="320040" y="6217920"/>
            <a:ext cx="1152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12D2360D-8DE6-46EE-87DE-F626B65BAB93}"/>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chemeClr val="tx1"/>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chemeClr val="tx1"/>
                </a:solidFill>
                <a:effectLst/>
                <a:uLnTx/>
                <a:uFillTx/>
                <a:latin typeface="+mn-lt"/>
                <a:ea typeface="+mn-ea"/>
                <a:cs typeface="+mn-cs"/>
              </a:rPr>
              <a:t>2023</a:t>
            </a:fld>
            <a:endParaRPr kumimoji="0" lang="en-AU" sz="11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4149782427"/>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White with Illustration">
    <p:spTree>
      <p:nvGrpSpPr>
        <p:cNvPr id="1" name=""/>
        <p:cNvGrpSpPr/>
        <p:nvPr/>
      </p:nvGrpSpPr>
      <p:grpSpPr>
        <a:xfrm>
          <a:off x="0" y="0"/>
          <a:ext cx="0" cy="0"/>
          <a:chOff x="0" y="0"/>
          <a:chExt cx="0" cy="0"/>
        </a:xfrm>
      </p:grpSpPr>
      <p:sp>
        <p:nvSpPr>
          <p:cNvPr id="17" name="Slide Number Placeholder 3">
            <a:extLst>
              <a:ext uri="{FF2B5EF4-FFF2-40B4-BE49-F238E27FC236}">
                <a16:creationId xmlns:a16="http://schemas.microsoft.com/office/drawing/2014/main" id="{10CA5C3B-9F6B-4202-B039-5D95C6E9DEDF}"/>
              </a:ext>
            </a:extLst>
          </p:cNvPr>
          <p:cNvSpPr>
            <a:spLocks noGrp="1"/>
          </p:cNvSpPr>
          <p:nvPr>
            <p:ph type="sldNum" sz="quarter" idx="11"/>
          </p:nvPr>
        </p:nvSpPr>
        <p:spPr>
          <a:xfrm>
            <a:off x="320400" y="6294688"/>
            <a:ext cx="781674" cy="274320"/>
          </a:xfrm>
        </p:spPr>
        <p:txBody>
          <a:bodyPr/>
          <a:lstStyle/>
          <a:p>
            <a:fld id="{9B3E39EC-4BE2-4DEA-81C0-4ABC0AAB4AC0}" type="slidenum">
              <a:rPr lang="en-AU" smtClean="0"/>
              <a:pPr/>
              <a:t>‹#›</a:t>
            </a:fld>
            <a:endParaRPr lang="en-AU" dirty="0"/>
          </a:p>
        </p:txBody>
      </p:sp>
      <p:sp>
        <p:nvSpPr>
          <p:cNvPr id="18" name="Rectangle 17">
            <a:extLst>
              <a:ext uri="{FF2B5EF4-FFF2-40B4-BE49-F238E27FC236}">
                <a16:creationId xmlns:a16="http://schemas.microsoft.com/office/drawing/2014/main" id="{7A9EF7E6-ED89-4012-A161-4364F61EF861}"/>
              </a:ext>
            </a:extLst>
          </p:cNvPr>
          <p:cNvSpPr/>
          <p:nvPr userDrawn="1"/>
        </p:nvSpPr>
        <p:spPr>
          <a:xfrm>
            <a:off x="0" y="0"/>
            <a:ext cx="182880"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EA9D34-614F-429C-8293-489530E2C409}"/>
              </a:ext>
            </a:extLst>
          </p:cNvPr>
          <p:cNvSpPr/>
          <p:nvPr userDrawn="1"/>
        </p:nvSpPr>
        <p:spPr>
          <a:xfrm>
            <a:off x="8791401" y="-2"/>
            <a:ext cx="182880" cy="68580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EA16F1-E28F-4FA4-A588-D6E291DF16FC}"/>
              </a:ext>
            </a:extLst>
          </p:cNvPr>
          <p:cNvSpPr/>
          <p:nvPr userDrawn="1"/>
        </p:nvSpPr>
        <p:spPr>
          <a:xfrm>
            <a:off x="8937567" y="-2"/>
            <a:ext cx="3254433"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FF7040F-9BB6-4B92-B065-0CCCD702C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9430" r="15410"/>
          <a:stretch/>
        </p:blipFill>
        <p:spPr>
          <a:xfrm>
            <a:off x="8937567" y="548039"/>
            <a:ext cx="3254434" cy="5823166"/>
          </a:xfrm>
          <a:prstGeom prst="rect">
            <a:avLst/>
          </a:prstGeom>
        </p:spPr>
      </p:pic>
      <p:sp>
        <p:nvSpPr>
          <p:cNvPr id="22" name="Title 1">
            <a:extLst>
              <a:ext uri="{FF2B5EF4-FFF2-40B4-BE49-F238E27FC236}">
                <a16:creationId xmlns:a16="http://schemas.microsoft.com/office/drawing/2014/main" id="{D071FC40-586F-453E-B70F-90860DD80EA4}"/>
              </a:ext>
            </a:extLst>
          </p:cNvPr>
          <p:cNvSpPr>
            <a:spLocks noGrp="1"/>
          </p:cNvSpPr>
          <p:nvPr>
            <p:ph type="title" hasCustomPrompt="1"/>
          </p:nvPr>
        </p:nvSpPr>
        <p:spPr>
          <a:xfrm>
            <a:off x="320400" y="486795"/>
            <a:ext cx="7169727" cy="640080"/>
          </a:xfrm>
        </p:spPr>
        <p:txBody>
          <a:bodyPr>
            <a:noAutofit/>
          </a:bodyPr>
          <a:lstStyle>
            <a:lvl1pPr>
              <a:defRPr/>
            </a:lvl1pPr>
          </a:lstStyle>
          <a:p>
            <a:r>
              <a:rPr lang="en-US" dirty="0"/>
              <a:t>Agenda	</a:t>
            </a:r>
          </a:p>
        </p:txBody>
      </p:sp>
      <p:sp>
        <p:nvSpPr>
          <p:cNvPr id="23" name="Text Placeholder 5">
            <a:extLst>
              <a:ext uri="{FF2B5EF4-FFF2-40B4-BE49-F238E27FC236}">
                <a16:creationId xmlns:a16="http://schemas.microsoft.com/office/drawing/2014/main" id="{48A73B0E-3095-4C8D-B9EA-24219C1B3AD6}"/>
              </a:ext>
            </a:extLst>
          </p:cNvPr>
          <p:cNvSpPr>
            <a:spLocks noGrp="1"/>
          </p:cNvSpPr>
          <p:nvPr>
            <p:ph type="body" sz="quarter" idx="14" hasCustomPrompt="1"/>
          </p:nvPr>
        </p:nvSpPr>
        <p:spPr>
          <a:xfrm>
            <a:off x="320400" y="1622657"/>
            <a:ext cx="7170046" cy="1441424"/>
          </a:xfrm>
        </p:spPr>
        <p:txBody>
          <a:bodyPr/>
          <a:lstStyle>
            <a:lvl1pPr marL="342900" indent="-342900">
              <a:spcBef>
                <a:spcPts val="600"/>
              </a:spcBef>
              <a:buFont typeface="Wingdings" panose="05000000000000000000" pitchFamily="2" charset="2"/>
              <a:buChar char="§"/>
              <a:defRPr sz="2000" b="0">
                <a:solidFill>
                  <a:schemeClr val="tx2"/>
                </a:solidFill>
              </a:defRPr>
            </a:lvl1pPr>
            <a:lvl2pPr marL="360000" indent="0">
              <a:buFontTx/>
              <a:buNone/>
              <a:defRPr/>
            </a:lvl2pPr>
            <a:lvl3pPr marL="1080000" indent="-360000">
              <a:buFont typeface="+mj-lt"/>
              <a:buAutoNum type="arabicPeriod"/>
              <a:defRPr/>
            </a:lvl3pPr>
            <a:lvl4pPr marL="1440000" indent="-360000">
              <a:buFont typeface="+mj-lt"/>
              <a:buAutoNum type="arabicPeriod"/>
              <a:defRPr/>
            </a:lvl4pPr>
            <a:lvl5pPr marL="1800000" indent="-360000">
              <a:buFont typeface="+mj-lt"/>
              <a:buAutoNum type="arabicPeriod"/>
              <a:defRPr/>
            </a:lvl5pPr>
          </a:lstStyle>
          <a:p>
            <a:pPr lvl="0"/>
            <a:r>
              <a:rPr lang="en-US" dirty="0"/>
              <a:t>Bullet</a:t>
            </a:r>
          </a:p>
          <a:p>
            <a:pPr lvl="0"/>
            <a:r>
              <a:rPr lang="en-US" dirty="0"/>
              <a:t>Bullet</a:t>
            </a:r>
          </a:p>
          <a:p>
            <a:pPr lvl="0"/>
            <a:r>
              <a:rPr lang="en-US" dirty="0"/>
              <a:t>Bullet</a:t>
            </a:r>
          </a:p>
          <a:p>
            <a:pPr lvl="0"/>
            <a:r>
              <a:rPr lang="en-US" dirty="0"/>
              <a:t>Bullet</a:t>
            </a:r>
          </a:p>
          <a:p>
            <a:pPr lvl="0"/>
            <a:endParaRPr lang="en-US" dirty="0"/>
          </a:p>
        </p:txBody>
      </p:sp>
      <p:sp>
        <p:nvSpPr>
          <p:cNvPr id="24" name="Text Placeholder 5">
            <a:extLst>
              <a:ext uri="{FF2B5EF4-FFF2-40B4-BE49-F238E27FC236}">
                <a16:creationId xmlns:a16="http://schemas.microsoft.com/office/drawing/2014/main" id="{B85C7F59-FD05-4CF7-B2E4-68F30B0EF5AB}"/>
              </a:ext>
            </a:extLst>
          </p:cNvPr>
          <p:cNvSpPr>
            <a:spLocks noGrp="1"/>
          </p:cNvSpPr>
          <p:nvPr>
            <p:ph type="body" sz="quarter" idx="15" hasCustomPrompt="1"/>
          </p:nvPr>
        </p:nvSpPr>
        <p:spPr>
          <a:xfrm>
            <a:off x="320400" y="3153351"/>
            <a:ext cx="7170046" cy="408156"/>
          </a:xfrm>
        </p:spPr>
        <p:txBody>
          <a:bodyPr anchor="ctr"/>
          <a:lstStyle>
            <a:lvl1pPr marL="0" indent="0">
              <a:buFontTx/>
              <a:buNone/>
              <a:defRPr sz="2400" b="1">
                <a:solidFill>
                  <a:schemeClr val="tx2"/>
                </a:solidFill>
              </a:defRPr>
            </a:lvl1pPr>
            <a:lvl2pPr marL="360000" indent="0">
              <a:buFontTx/>
              <a:buNone/>
              <a:defRPr/>
            </a:lvl2pPr>
            <a:lvl3pPr marL="1080000" indent="-360000">
              <a:buFont typeface="+mj-lt"/>
              <a:buAutoNum type="arabicPeriod"/>
              <a:defRPr/>
            </a:lvl3pPr>
            <a:lvl4pPr marL="1440000" indent="-360000">
              <a:buFont typeface="+mj-lt"/>
              <a:buAutoNum type="arabicPeriod"/>
              <a:defRPr/>
            </a:lvl4pPr>
            <a:lvl5pPr marL="1800000" indent="-360000">
              <a:buFont typeface="+mj-lt"/>
              <a:buAutoNum type="arabicPeriod"/>
              <a:defRPr/>
            </a:lvl5pPr>
          </a:lstStyle>
          <a:p>
            <a:pPr lvl="0"/>
            <a:r>
              <a:rPr lang="en-US" dirty="0"/>
              <a:t>Sub heading</a:t>
            </a:r>
          </a:p>
        </p:txBody>
      </p:sp>
      <p:sp>
        <p:nvSpPr>
          <p:cNvPr id="25" name="Text Placeholder 5">
            <a:extLst>
              <a:ext uri="{FF2B5EF4-FFF2-40B4-BE49-F238E27FC236}">
                <a16:creationId xmlns:a16="http://schemas.microsoft.com/office/drawing/2014/main" id="{EAB6047A-B279-48F5-BCF0-B5B83923658C}"/>
              </a:ext>
            </a:extLst>
          </p:cNvPr>
          <p:cNvSpPr>
            <a:spLocks noGrp="1"/>
          </p:cNvSpPr>
          <p:nvPr>
            <p:ph type="body" sz="quarter" idx="16" hasCustomPrompt="1"/>
          </p:nvPr>
        </p:nvSpPr>
        <p:spPr>
          <a:xfrm>
            <a:off x="320400" y="3618293"/>
            <a:ext cx="7170046" cy="1441424"/>
          </a:xfrm>
        </p:spPr>
        <p:txBody>
          <a:bodyPr/>
          <a:lstStyle>
            <a:lvl1pPr marL="342900" indent="-342900">
              <a:spcBef>
                <a:spcPts val="600"/>
              </a:spcBef>
              <a:buFont typeface="Wingdings" panose="05000000000000000000" pitchFamily="2" charset="2"/>
              <a:buChar char="§"/>
              <a:defRPr sz="2000" b="0">
                <a:solidFill>
                  <a:schemeClr val="tx2"/>
                </a:solidFill>
              </a:defRPr>
            </a:lvl1pPr>
            <a:lvl2pPr marL="360000" indent="0">
              <a:buFontTx/>
              <a:buNone/>
              <a:defRPr/>
            </a:lvl2pPr>
            <a:lvl3pPr marL="1080000" indent="-360000">
              <a:buFont typeface="+mj-lt"/>
              <a:buAutoNum type="arabicPeriod"/>
              <a:defRPr/>
            </a:lvl3pPr>
            <a:lvl4pPr marL="1440000" indent="-360000">
              <a:buFont typeface="+mj-lt"/>
              <a:buAutoNum type="arabicPeriod"/>
              <a:defRPr/>
            </a:lvl4pPr>
            <a:lvl5pPr marL="1800000" indent="-360000">
              <a:buFont typeface="+mj-lt"/>
              <a:buAutoNum type="arabicPeriod"/>
              <a:defRPr/>
            </a:lvl5pPr>
          </a:lstStyle>
          <a:p>
            <a:pPr lvl="0"/>
            <a:r>
              <a:rPr lang="en-US" dirty="0"/>
              <a:t>Bullet</a:t>
            </a:r>
          </a:p>
          <a:p>
            <a:pPr lvl="0"/>
            <a:r>
              <a:rPr lang="en-US" dirty="0"/>
              <a:t>Bullet</a:t>
            </a:r>
          </a:p>
          <a:p>
            <a:pPr lvl="0"/>
            <a:r>
              <a:rPr lang="en-US" dirty="0"/>
              <a:t>Bullet</a:t>
            </a:r>
          </a:p>
          <a:p>
            <a:pPr lvl="0"/>
            <a:r>
              <a:rPr lang="en-US" dirty="0"/>
              <a:t>Bullet</a:t>
            </a:r>
          </a:p>
          <a:p>
            <a:pPr lvl="0"/>
            <a:endParaRPr lang="en-US" dirty="0"/>
          </a:p>
        </p:txBody>
      </p:sp>
      <p:sp>
        <p:nvSpPr>
          <p:cNvPr id="26" name="Text Placeholder 5">
            <a:extLst>
              <a:ext uri="{FF2B5EF4-FFF2-40B4-BE49-F238E27FC236}">
                <a16:creationId xmlns:a16="http://schemas.microsoft.com/office/drawing/2014/main" id="{14D8CF55-A341-4437-A206-F440861F3F24}"/>
              </a:ext>
            </a:extLst>
          </p:cNvPr>
          <p:cNvSpPr>
            <a:spLocks noGrp="1"/>
          </p:cNvSpPr>
          <p:nvPr>
            <p:ph type="body" sz="quarter" idx="17" hasCustomPrompt="1"/>
          </p:nvPr>
        </p:nvSpPr>
        <p:spPr>
          <a:xfrm>
            <a:off x="320400" y="1156404"/>
            <a:ext cx="7170046" cy="408156"/>
          </a:xfrm>
        </p:spPr>
        <p:txBody>
          <a:bodyPr anchor="ctr"/>
          <a:lstStyle>
            <a:lvl1pPr marL="0" indent="0">
              <a:buFontTx/>
              <a:buNone/>
              <a:defRPr sz="2400" b="1">
                <a:solidFill>
                  <a:schemeClr val="tx2"/>
                </a:solidFill>
              </a:defRPr>
            </a:lvl1pPr>
            <a:lvl2pPr marL="360000" indent="0">
              <a:buFontTx/>
              <a:buNone/>
              <a:defRPr/>
            </a:lvl2pPr>
            <a:lvl3pPr marL="1080000" indent="-360000">
              <a:buFont typeface="+mj-lt"/>
              <a:buAutoNum type="arabicPeriod"/>
              <a:defRPr/>
            </a:lvl3pPr>
            <a:lvl4pPr marL="1440000" indent="-360000">
              <a:buFont typeface="+mj-lt"/>
              <a:buAutoNum type="arabicPeriod"/>
              <a:defRPr/>
            </a:lvl4pPr>
            <a:lvl5pPr marL="1800000" indent="-360000">
              <a:buFont typeface="+mj-lt"/>
              <a:buAutoNum type="arabicPeriod"/>
              <a:defRPr/>
            </a:lvl5pPr>
          </a:lstStyle>
          <a:p>
            <a:pPr lvl="0"/>
            <a:r>
              <a:rPr lang="en-US" dirty="0"/>
              <a:t>Sub heading</a:t>
            </a:r>
          </a:p>
        </p:txBody>
      </p:sp>
      <p:cxnSp>
        <p:nvCxnSpPr>
          <p:cNvPr id="27" name="Straight Connector 26">
            <a:extLst>
              <a:ext uri="{FF2B5EF4-FFF2-40B4-BE49-F238E27FC236}">
                <a16:creationId xmlns:a16="http://schemas.microsoft.com/office/drawing/2014/main" id="{6D13F987-6260-4F87-933E-B4764172DB90}"/>
              </a:ext>
            </a:extLst>
          </p:cNvPr>
          <p:cNvCxnSpPr>
            <a:cxnSpLocks/>
          </p:cNvCxnSpPr>
          <p:nvPr userDrawn="1"/>
        </p:nvCxnSpPr>
        <p:spPr>
          <a:xfrm>
            <a:off x="320400" y="1118813"/>
            <a:ext cx="7670209"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Footer Placeholder 2">
            <a:extLst>
              <a:ext uri="{FF2B5EF4-FFF2-40B4-BE49-F238E27FC236}">
                <a16:creationId xmlns:a16="http://schemas.microsoft.com/office/drawing/2014/main" id="{4CCA42DB-CD59-4E0F-8745-18EFE1D73415}"/>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chemeClr val="bg1"/>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chemeClr val="bg1"/>
                </a:solidFill>
                <a:effectLst/>
                <a:uLnTx/>
                <a:uFillTx/>
                <a:latin typeface="+mn-lt"/>
                <a:ea typeface="+mn-ea"/>
                <a:cs typeface="+mn-cs"/>
              </a:rPr>
              <a:t>2023</a:t>
            </a:fld>
            <a:endParaRPr kumimoji="0" lang="en-AU" sz="11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2766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Vertical Color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0233-4E83-4DC3-B0FF-BDAF1A79C0FD}"/>
              </a:ext>
            </a:extLst>
          </p:cNvPr>
          <p:cNvSpPr>
            <a:spLocks noGrp="1"/>
          </p:cNvSpPr>
          <p:nvPr>
            <p:ph type="title" hasCustomPrompt="1"/>
          </p:nvPr>
        </p:nvSpPr>
        <p:spPr/>
        <p:txBody>
          <a:bodyPr/>
          <a:lstStyle>
            <a:lvl1pPr>
              <a:defRPr>
                <a:solidFill>
                  <a:schemeClr val="accent1"/>
                </a:solidFill>
              </a:defRPr>
            </a:lvl1pPr>
          </a:lstStyle>
          <a:p>
            <a:r>
              <a:rPr lang="en-US" dirty="0"/>
              <a:t>Slide title, 28pt bold</a:t>
            </a:r>
          </a:p>
        </p:txBody>
      </p:sp>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6" name="Text Placeholder 5">
            <a:extLst>
              <a:ext uri="{FF2B5EF4-FFF2-40B4-BE49-F238E27FC236}">
                <a16:creationId xmlns:a16="http://schemas.microsoft.com/office/drawing/2014/main" id="{E465AAE8-1348-4C39-A60F-D29A796686F0}"/>
              </a:ext>
            </a:extLst>
          </p:cNvPr>
          <p:cNvSpPr>
            <a:spLocks noGrp="1"/>
          </p:cNvSpPr>
          <p:nvPr>
            <p:ph type="body" sz="quarter" idx="12"/>
          </p:nvPr>
        </p:nvSpPr>
        <p:spPr>
          <a:xfrm>
            <a:off x="319723" y="1243013"/>
            <a:ext cx="11521440" cy="4935537"/>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FB5378AA-48D0-49EA-BE9B-95BC597EFC4C}"/>
              </a:ext>
            </a:extLst>
          </p:cNvPr>
          <p:cNvCxnSpPr/>
          <p:nvPr userDrawn="1"/>
        </p:nvCxnSpPr>
        <p:spPr>
          <a:xfrm>
            <a:off x="320040" y="6217920"/>
            <a:ext cx="1152144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0694A96-8A71-4000-801D-0C9FDF81A8E4}"/>
              </a:ext>
            </a:extLst>
          </p:cNvPr>
          <p:cNvGrpSpPr/>
          <p:nvPr userDrawn="1"/>
        </p:nvGrpSpPr>
        <p:grpSpPr>
          <a:xfrm>
            <a:off x="0" y="-2"/>
            <a:ext cx="182880" cy="6858002"/>
            <a:chOff x="0" y="-2"/>
            <a:chExt cx="182880" cy="6858002"/>
          </a:xfrm>
        </p:grpSpPr>
        <p:sp>
          <p:nvSpPr>
            <p:cNvPr id="11" name="Rectangle 10">
              <a:extLst>
                <a:ext uri="{FF2B5EF4-FFF2-40B4-BE49-F238E27FC236}">
                  <a16:creationId xmlns:a16="http://schemas.microsoft.com/office/drawing/2014/main" id="{EADC94DF-CF22-48A4-BA0A-C4C38A013B84}"/>
                </a:ext>
              </a:extLst>
            </p:cNvPr>
            <p:cNvSpPr/>
            <p:nvPr userDrawn="1"/>
          </p:nvSpPr>
          <p:spPr>
            <a:xfrm>
              <a:off x="0" y="6210887"/>
              <a:ext cx="182880" cy="647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AFE780-91D7-411E-9616-15D5F7F95B48}"/>
                </a:ext>
              </a:extLst>
            </p:cNvPr>
            <p:cNvSpPr/>
            <p:nvPr userDrawn="1"/>
          </p:nvSpPr>
          <p:spPr>
            <a:xfrm>
              <a:off x="0" y="-2"/>
              <a:ext cx="18288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8CE3C64-85E4-4847-9D32-67A911A0EBFE}"/>
                </a:ext>
              </a:extLst>
            </p:cNvPr>
            <p:cNvSpPr/>
            <p:nvPr userDrawn="1"/>
          </p:nvSpPr>
          <p:spPr>
            <a:xfrm>
              <a:off x="0" y="4517053"/>
              <a:ext cx="182880" cy="17099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574359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Vertical Color Bar &amp; Kicker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0233-4E83-4DC3-B0FF-BDAF1A79C0FD}"/>
              </a:ext>
            </a:extLst>
          </p:cNvPr>
          <p:cNvSpPr>
            <a:spLocks noGrp="1"/>
          </p:cNvSpPr>
          <p:nvPr>
            <p:ph type="title" hasCustomPrompt="1"/>
          </p:nvPr>
        </p:nvSpPr>
        <p:spPr/>
        <p:txBody>
          <a:bodyPr/>
          <a:lstStyle>
            <a:lvl1pPr>
              <a:defRPr>
                <a:solidFill>
                  <a:schemeClr val="accent1"/>
                </a:solidFill>
              </a:defRPr>
            </a:lvl1pPr>
          </a:lstStyle>
          <a:p>
            <a:r>
              <a:rPr lang="en-US" dirty="0"/>
              <a:t>Slide title, 28pt bold</a:t>
            </a:r>
          </a:p>
        </p:txBody>
      </p:sp>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grpSp>
        <p:nvGrpSpPr>
          <p:cNvPr id="5" name="Group 4">
            <a:extLst>
              <a:ext uri="{FF2B5EF4-FFF2-40B4-BE49-F238E27FC236}">
                <a16:creationId xmlns:a16="http://schemas.microsoft.com/office/drawing/2014/main" id="{80694A96-8A71-4000-801D-0C9FDF81A8E4}"/>
              </a:ext>
            </a:extLst>
          </p:cNvPr>
          <p:cNvGrpSpPr/>
          <p:nvPr userDrawn="1"/>
        </p:nvGrpSpPr>
        <p:grpSpPr>
          <a:xfrm>
            <a:off x="0" y="-2"/>
            <a:ext cx="182880" cy="6858002"/>
            <a:chOff x="0" y="-2"/>
            <a:chExt cx="182880" cy="6858002"/>
          </a:xfrm>
        </p:grpSpPr>
        <p:sp>
          <p:nvSpPr>
            <p:cNvPr id="11" name="Rectangle 10">
              <a:extLst>
                <a:ext uri="{FF2B5EF4-FFF2-40B4-BE49-F238E27FC236}">
                  <a16:creationId xmlns:a16="http://schemas.microsoft.com/office/drawing/2014/main" id="{EADC94DF-CF22-48A4-BA0A-C4C38A013B84}"/>
                </a:ext>
              </a:extLst>
            </p:cNvPr>
            <p:cNvSpPr/>
            <p:nvPr userDrawn="1"/>
          </p:nvSpPr>
          <p:spPr>
            <a:xfrm>
              <a:off x="0" y="6210887"/>
              <a:ext cx="182880" cy="647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AFE780-91D7-411E-9616-15D5F7F95B48}"/>
                </a:ext>
              </a:extLst>
            </p:cNvPr>
            <p:cNvSpPr/>
            <p:nvPr userDrawn="1"/>
          </p:nvSpPr>
          <p:spPr>
            <a:xfrm>
              <a:off x="0" y="-2"/>
              <a:ext cx="18288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8CE3C64-85E4-4847-9D32-67A911A0EBFE}"/>
                </a:ext>
              </a:extLst>
            </p:cNvPr>
            <p:cNvSpPr/>
            <p:nvPr userDrawn="1"/>
          </p:nvSpPr>
          <p:spPr>
            <a:xfrm>
              <a:off x="0" y="4517053"/>
              <a:ext cx="182880" cy="17099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 Placeholder 5">
            <a:extLst>
              <a:ext uri="{FF2B5EF4-FFF2-40B4-BE49-F238E27FC236}">
                <a16:creationId xmlns:a16="http://schemas.microsoft.com/office/drawing/2014/main" id="{00B8633C-F5EB-40C9-A9C8-27F7B5AD3AD4}"/>
              </a:ext>
            </a:extLst>
          </p:cNvPr>
          <p:cNvSpPr>
            <a:spLocks noGrp="1"/>
          </p:cNvSpPr>
          <p:nvPr>
            <p:ph type="body" sz="quarter" idx="12"/>
          </p:nvPr>
        </p:nvSpPr>
        <p:spPr>
          <a:xfrm>
            <a:off x="319723" y="1243013"/>
            <a:ext cx="11521440" cy="4935537"/>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7">
            <a:extLst>
              <a:ext uri="{FF2B5EF4-FFF2-40B4-BE49-F238E27FC236}">
                <a16:creationId xmlns:a16="http://schemas.microsoft.com/office/drawing/2014/main" id="{328EB251-D253-4303-907D-BC4F22165D0F}"/>
              </a:ext>
            </a:extLst>
          </p:cNvPr>
          <p:cNvSpPr>
            <a:spLocks noGrp="1"/>
          </p:cNvSpPr>
          <p:nvPr>
            <p:ph type="body" sz="quarter" idx="13" hasCustomPrompt="1"/>
          </p:nvPr>
        </p:nvSpPr>
        <p:spPr>
          <a:xfrm>
            <a:off x="1101714" y="6309361"/>
            <a:ext cx="9830446" cy="274320"/>
          </a:xfrm>
        </p:spPr>
        <p:txBody>
          <a:bodyPr anchor="ctr" anchorCtr="0"/>
          <a:lstStyle>
            <a:lvl1pPr marL="0" indent="0" algn="ctr">
              <a:buFontTx/>
              <a:buNone/>
              <a:defRPr b="1"/>
            </a:lvl1pPr>
          </a:lstStyle>
          <a:p>
            <a:pPr lvl="0"/>
            <a:r>
              <a:rPr lang="en-AU" dirty="0"/>
              <a:t>Insert kicker box text here</a:t>
            </a:r>
            <a:endParaRPr lang="en-US" dirty="0"/>
          </a:p>
        </p:txBody>
      </p:sp>
    </p:spTree>
    <p:extLst>
      <p:ext uri="{BB962C8B-B14F-4D97-AF65-F5344CB8AC3E}">
        <p14:creationId xmlns:p14="http://schemas.microsoft.com/office/powerpoint/2010/main" val="10213054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Horizontal Color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0233-4E83-4DC3-B0FF-BDAF1A79C0FD}"/>
              </a:ext>
            </a:extLst>
          </p:cNvPr>
          <p:cNvSpPr>
            <a:spLocks noGrp="1"/>
          </p:cNvSpPr>
          <p:nvPr>
            <p:ph type="title" hasCustomPrompt="1"/>
          </p:nvPr>
        </p:nvSpPr>
        <p:spPr/>
        <p:txBody>
          <a:bodyPr/>
          <a:lstStyle>
            <a:lvl1pPr>
              <a:defRPr>
                <a:solidFill>
                  <a:schemeClr val="accent1"/>
                </a:solidFill>
              </a:defRPr>
            </a:lvl1pPr>
          </a:lstStyle>
          <a:p>
            <a:r>
              <a:rPr lang="en-US" dirty="0"/>
              <a:t>Slide title, 28pt bold</a:t>
            </a:r>
          </a:p>
        </p:txBody>
      </p:sp>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15" name="Rectangle 14">
            <a:extLst>
              <a:ext uri="{FF2B5EF4-FFF2-40B4-BE49-F238E27FC236}">
                <a16:creationId xmlns:a16="http://schemas.microsoft.com/office/drawing/2014/main" id="{0B253A9E-4157-4649-9B03-BC26F137140A}"/>
              </a:ext>
            </a:extLst>
          </p:cNvPr>
          <p:cNvSpPr/>
          <p:nvPr userDrawn="1"/>
        </p:nvSpPr>
        <p:spPr>
          <a:xfrm>
            <a:off x="9245604" y="6675120"/>
            <a:ext cx="2651760"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D63FB71-8D46-41BB-99AC-A9B032B64908}"/>
              </a:ext>
            </a:extLst>
          </p:cNvPr>
          <p:cNvSpPr/>
          <p:nvPr userDrawn="1"/>
        </p:nvSpPr>
        <p:spPr>
          <a:xfrm>
            <a:off x="11868149" y="6675120"/>
            <a:ext cx="323851" cy="182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13CB1E7-BEDB-4F9E-B40E-BE0317677C35}"/>
              </a:ext>
            </a:extLst>
          </p:cNvPr>
          <p:cNvSpPr/>
          <p:nvPr userDrawn="1"/>
        </p:nvSpPr>
        <p:spPr>
          <a:xfrm>
            <a:off x="0" y="6675120"/>
            <a:ext cx="9323754" cy="182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B76585DA-F70E-4CB6-B203-9BDB7203027C}"/>
              </a:ext>
            </a:extLst>
          </p:cNvPr>
          <p:cNvSpPr>
            <a:spLocks noGrp="1"/>
          </p:cNvSpPr>
          <p:nvPr>
            <p:ph type="body" sz="quarter" idx="12"/>
          </p:nvPr>
        </p:nvSpPr>
        <p:spPr>
          <a:xfrm>
            <a:off x="319723" y="1243013"/>
            <a:ext cx="11521440" cy="4935537"/>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44692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Image Placeholder ">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E55D3CB-3EEB-4412-810A-A592529296A3}"/>
              </a:ext>
            </a:extLst>
          </p:cNvPr>
          <p:cNvSpPr>
            <a:spLocks noGrp="1"/>
          </p:cNvSpPr>
          <p:nvPr>
            <p:ph type="title" hasCustomPrompt="1"/>
          </p:nvPr>
        </p:nvSpPr>
        <p:spPr>
          <a:xfrm>
            <a:off x="320040" y="486795"/>
            <a:ext cx="6600851" cy="640080"/>
          </a:xfrm>
        </p:spPr>
        <p:txBody>
          <a:bodyPr/>
          <a:lstStyle>
            <a:lvl1pPr>
              <a:defRPr>
                <a:solidFill>
                  <a:schemeClr val="accent1"/>
                </a:solidFill>
              </a:defRPr>
            </a:lvl1pPr>
          </a:lstStyle>
          <a:p>
            <a:r>
              <a:rPr lang="en-US" dirty="0"/>
              <a:t>Slide title, 28pt bold</a:t>
            </a:r>
          </a:p>
        </p:txBody>
      </p:sp>
      <p:sp>
        <p:nvSpPr>
          <p:cNvPr id="15" name="Slide Number Placeholder 3">
            <a:extLst>
              <a:ext uri="{FF2B5EF4-FFF2-40B4-BE49-F238E27FC236}">
                <a16:creationId xmlns:a16="http://schemas.microsoft.com/office/drawing/2014/main" id="{058CCBFE-B989-483B-813D-9A15326BAB30}"/>
              </a:ext>
            </a:extLst>
          </p:cNvPr>
          <p:cNvSpPr>
            <a:spLocks noGrp="1"/>
          </p:cNvSpPr>
          <p:nvPr>
            <p:ph type="sldNum" sz="quarter" idx="11"/>
          </p:nvPr>
        </p:nvSpPr>
        <p:spPr>
          <a:xfrm>
            <a:off x="320040" y="6309360"/>
            <a:ext cx="781674" cy="274320"/>
          </a:xfrm>
        </p:spPr>
        <p:txBody>
          <a:bodyPr/>
          <a:lstStyle/>
          <a:p>
            <a:fld id="{9B3E39EC-4BE2-4DEA-81C0-4ABC0AAB4AC0}" type="slidenum">
              <a:rPr lang="en-AU" smtClean="0"/>
              <a:pPr/>
              <a:t>‹#›</a:t>
            </a:fld>
            <a:endParaRPr lang="en-AU" dirty="0"/>
          </a:p>
        </p:txBody>
      </p:sp>
      <p:grpSp>
        <p:nvGrpSpPr>
          <p:cNvPr id="17" name="Group 16">
            <a:extLst>
              <a:ext uri="{FF2B5EF4-FFF2-40B4-BE49-F238E27FC236}">
                <a16:creationId xmlns:a16="http://schemas.microsoft.com/office/drawing/2014/main" id="{049D24B9-4796-49B4-980A-75F37C7A865C}"/>
              </a:ext>
            </a:extLst>
          </p:cNvPr>
          <p:cNvGrpSpPr/>
          <p:nvPr userDrawn="1"/>
        </p:nvGrpSpPr>
        <p:grpSpPr>
          <a:xfrm>
            <a:off x="0" y="-2"/>
            <a:ext cx="182880" cy="6858002"/>
            <a:chOff x="0" y="-2"/>
            <a:chExt cx="182880" cy="6858002"/>
          </a:xfrm>
        </p:grpSpPr>
        <p:sp>
          <p:nvSpPr>
            <p:cNvPr id="18" name="Rectangle 17">
              <a:extLst>
                <a:ext uri="{FF2B5EF4-FFF2-40B4-BE49-F238E27FC236}">
                  <a16:creationId xmlns:a16="http://schemas.microsoft.com/office/drawing/2014/main" id="{A2B9C9B6-9105-44E9-8ED3-C0B6E4C0D9D1}"/>
                </a:ext>
              </a:extLst>
            </p:cNvPr>
            <p:cNvSpPr/>
            <p:nvPr userDrawn="1"/>
          </p:nvSpPr>
          <p:spPr>
            <a:xfrm>
              <a:off x="0" y="6210887"/>
              <a:ext cx="182880" cy="647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99D4D2-2BE3-47A7-BFF4-1F8D88529B21}"/>
                </a:ext>
              </a:extLst>
            </p:cNvPr>
            <p:cNvSpPr/>
            <p:nvPr userDrawn="1"/>
          </p:nvSpPr>
          <p:spPr>
            <a:xfrm>
              <a:off x="0" y="-2"/>
              <a:ext cx="18288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CAAA8DB-2B87-48FB-B8D5-40F305D2F5E3}"/>
                </a:ext>
              </a:extLst>
            </p:cNvPr>
            <p:cNvSpPr/>
            <p:nvPr userDrawn="1"/>
          </p:nvSpPr>
          <p:spPr>
            <a:xfrm>
              <a:off x="0" y="4517053"/>
              <a:ext cx="182880" cy="17099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Picture Placeholder 6">
            <a:extLst>
              <a:ext uri="{FF2B5EF4-FFF2-40B4-BE49-F238E27FC236}">
                <a16:creationId xmlns:a16="http://schemas.microsoft.com/office/drawing/2014/main" id="{A263743D-4F08-4FF1-8A5C-B151E8CD2F43}"/>
              </a:ext>
            </a:extLst>
          </p:cNvPr>
          <p:cNvSpPr>
            <a:spLocks noGrp="1"/>
          </p:cNvSpPr>
          <p:nvPr>
            <p:ph type="pic" sz="quarter" idx="13"/>
          </p:nvPr>
        </p:nvSpPr>
        <p:spPr>
          <a:xfrm>
            <a:off x="7809630" y="0"/>
            <a:ext cx="4382370" cy="6852740"/>
          </a:xfrm>
        </p:spPr>
        <p:txBody>
          <a:bodyPr/>
          <a:lstStyle/>
          <a:p>
            <a:endParaRPr lang="en-US" dirty="0"/>
          </a:p>
        </p:txBody>
      </p:sp>
      <p:sp>
        <p:nvSpPr>
          <p:cNvPr id="22" name="Rectangle 21">
            <a:extLst>
              <a:ext uri="{FF2B5EF4-FFF2-40B4-BE49-F238E27FC236}">
                <a16:creationId xmlns:a16="http://schemas.microsoft.com/office/drawing/2014/main" id="{D5BB99A9-DFEC-44B6-A1F6-96D60929641D}"/>
              </a:ext>
            </a:extLst>
          </p:cNvPr>
          <p:cNvSpPr/>
          <p:nvPr userDrawn="1"/>
        </p:nvSpPr>
        <p:spPr>
          <a:xfrm>
            <a:off x="7528906" y="-2"/>
            <a:ext cx="28072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99C52D4-2AF7-4B2A-8689-A5BFD89C455A}"/>
              </a:ext>
            </a:extLst>
          </p:cNvPr>
          <p:cNvSpPr/>
          <p:nvPr userDrawn="1"/>
        </p:nvSpPr>
        <p:spPr>
          <a:xfrm>
            <a:off x="7096914" y="0"/>
            <a:ext cx="139920" cy="68563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F7B5764-A5A9-4F77-B619-F2AF93C9910C}"/>
              </a:ext>
            </a:extLst>
          </p:cNvPr>
          <p:cNvSpPr/>
          <p:nvPr userDrawn="1"/>
        </p:nvSpPr>
        <p:spPr>
          <a:xfrm>
            <a:off x="7236834" y="0"/>
            <a:ext cx="292072" cy="6854885"/>
          </a:xfrm>
          <a:prstGeom prst="rect">
            <a:avLst/>
          </a:prstGeom>
          <a:gradFill flip="none" rotWithShape="1">
            <a:gsLst>
              <a:gs pos="27000">
                <a:schemeClr val="accent2"/>
              </a:gs>
              <a:gs pos="7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5">
            <a:extLst>
              <a:ext uri="{FF2B5EF4-FFF2-40B4-BE49-F238E27FC236}">
                <a16:creationId xmlns:a16="http://schemas.microsoft.com/office/drawing/2014/main" id="{8F24A0AA-75B6-4490-8CAE-9266AF46BBF3}"/>
              </a:ext>
            </a:extLst>
          </p:cNvPr>
          <p:cNvSpPr>
            <a:spLocks noGrp="1"/>
          </p:cNvSpPr>
          <p:nvPr userDrawn="1">
            <p:ph type="body" sz="quarter" idx="12"/>
          </p:nvPr>
        </p:nvSpPr>
        <p:spPr>
          <a:xfrm>
            <a:off x="319723" y="1243013"/>
            <a:ext cx="6601168" cy="4935537"/>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46805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2 Column ">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a:xfrm>
            <a:off x="320040" y="6309360"/>
            <a:ext cx="781674" cy="274320"/>
          </a:xfrm>
          <a:prstGeom prst="rect">
            <a:avLst/>
          </a:prstGeom>
        </p:spPr>
        <p:txBody>
          <a:bodyPr/>
          <a:lstStyle>
            <a:lvl1pPr>
              <a:defRPr sz="1100"/>
            </a:lvl1pPr>
          </a:lstStyle>
          <a:p>
            <a:fld id="{9B3E39EC-4BE2-4DEA-81C0-4ABC0AAB4AC0}" type="slidenum">
              <a:rPr lang="en-AU" smtClean="0"/>
              <a:pPr/>
              <a:t>‹#›</a:t>
            </a:fld>
            <a:endParaRPr lang="en-AU" dirty="0"/>
          </a:p>
        </p:txBody>
      </p:sp>
      <p:cxnSp>
        <p:nvCxnSpPr>
          <p:cNvPr id="9" name="Straight Connector 8">
            <a:extLst>
              <a:ext uri="{FF2B5EF4-FFF2-40B4-BE49-F238E27FC236}">
                <a16:creationId xmlns:a16="http://schemas.microsoft.com/office/drawing/2014/main" id="{732825ED-BD95-4865-80A8-E985D903046C}"/>
              </a:ext>
            </a:extLst>
          </p:cNvPr>
          <p:cNvCxnSpPr/>
          <p:nvPr userDrawn="1"/>
        </p:nvCxnSpPr>
        <p:spPr>
          <a:xfrm>
            <a:off x="320040" y="6225063"/>
            <a:ext cx="1152144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81FC581-7E66-49BE-A3EE-3849BA1FB102}"/>
              </a:ext>
            </a:extLst>
          </p:cNvPr>
          <p:cNvGrpSpPr/>
          <p:nvPr userDrawn="1"/>
        </p:nvGrpSpPr>
        <p:grpSpPr>
          <a:xfrm>
            <a:off x="0" y="-2"/>
            <a:ext cx="182880" cy="6858002"/>
            <a:chOff x="0" y="-2"/>
            <a:chExt cx="182880" cy="6858002"/>
          </a:xfrm>
        </p:grpSpPr>
        <p:sp>
          <p:nvSpPr>
            <p:cNvPr id="11" name="Rectangle 10">
              <a:extLst>
                <a:ext uri="{FF2B5EF4-FFF2-40B4-BE49-F238E27FC236}">
                  <a16:creationId xmlns:a16="http://schemas.microsoft.com/office/drawing/2014/main" id="{109588DC-1240-48A3-A5C9-AFBE12817D3E}"/>
                </a:ext>
              </a:extLst>
            </p:cNvPr>
            <p:cNvSpPr/>
            <p:nvPr userDrawn="1"/>
          </p:nvSpPr>
          <p:spPr>
            <a:xfrm>
              <a:off x="0" y="6210887"/>
              <a:ext cx="182880" cy="647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B22385-DF46-4DEF-A5DB-8932AE37139D}"/>
                </a:ext>
              </a:extLst>
            </p:cNvPr>
            <p:cNvSpPr/>
            <p:nvPr userDrawn="1"/>
          </p:nvSpPr>
          <p:spPr>
            <a:xfrm>
              <a:off x="0" y="-2"/>
              <a:ext cx="18288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CEA7A1-C6F2-4F5E-994D-F17EC57B82E5}"/>
                </a:ext>
              </a:extLst>
            </p:cNvPr>
            <p:cNvSpPr/>
            <p:nvPr userDrawn="1"/>
          </p:nvSpPr>
          <p:spPr>
            <a:xfrm>
              <a:off x="0" y="4517053"/>
              <a:ext cx="182880" cy="17099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 Placeholder 5">
            <a:extLst>
              <a:ext uri="{FF2B5EF4-FFF2-40B4-BE49-F238E27FC236}">
                <a16:creationId xmlns:a16="http://schemas.microsoft.com/office/drawing/2014/main" id="{3D18843A-3A80-4FB0-A255-076B721EC9AB}"/>
              </a:ext>
            </a:extLst>
          </p:cNvPr>
          <p:cNvSpPr>
            <a:spLocks noGrp="1"/>
          </p:cNvSpPr>
          <p:nvPr>
            <p:ph type="body" sz="quarter" idx="12"/>
          </p:nvPr>
        </p:nvSpPr>
        <p:spPr>
          <a:xfrm>
            <a:off x="319723" y="1243013"/>
            <a:ext cx="5649277" cy="4935537"/>
          </a:xfrm>
          <a:prstGeom prst="rect">
            <a:avLst/>
          </a:prstGeom>
        </p:spPr>
        <p:txBody>
          <a:bodyPr/>
          <a:lstStyle>
            <a:lvl1pPr>
              <a:buClr>
                <a:schemeClr val="accent1"/>
              </a:buClr>
              <a:defRPr b="0"/>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5">
            <a:extLst>
              <a:ext uri="{FF2B5EF4-FFF2-40B4-BE49-F238E27FC236}">
                <a16:creationId xmlns:a16="http://schemas.microsoft.com/office/drawing/2014/main" id="{315B235D-3361-4435-9AAA-F81E642CB35A}"/>
              </a:ext>
            </a:extLst>
          </p:cNvPr>
          <p:cNvSpPr>
            <a:spLocks noGrp="1"/>
          </p:cNvSpPr>
          <p:nvPr>
            <p:ph type="body" sz="quarter" idx="13"/>
          </p:nvPr>
        </p:nvSpPr>
        <p:spPr>
          <a:xfrm>
            <a:off x="6080760" y="1243013"/>
            <a:ext cx="5760720" cy="4935537"/>
          </a:xfrm>
          <a:prstGeom prst="rect">
            <a:avLst/>
          </a:prstGeom>
        </p:spPr>
        <p:txBody>
          <a:bodyPr/>
          <a:lstStyle>
            <a:lvl1pPr>
              <a:buClr>
                <a:schemeClr val="accent1"/>
              </a:buClr>
              <a:defRPr b="0"/>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Placeholder 1">
            <a:extLst>
              <a:ext uri="{FF2B5EF4-FFF2-40B4-BE49-F238E27FC236}">
                <a16:creationId xmlns:a16="http://schemas.microsoft.com/office/drawing/2014/main" id="{EE05D0FB-8EB4-4F63-8E46-9A4CBC80DF34}"/>
              </a:ext>
            </a:extLst>
          </p:cNvPr>
          <p:cNvSpPr>
            <a:spLocks noGrp="1"/>
          </p:cNvSpPr>
          <p:nvPr>
            <p:ph type="title" hasCustomPrompt="1"/>
          </p:nvPr>
        </p:nvSpPr>
        <p:spPr bwMode="white">
          <a:xfrm>
            <a:off x="320040" y="486795"/>
            <a:ext cx="11521440" cy="640080"/>
          </a:xfrm>
          <a:prstGeom prst="rect">
            <a:avLst/>
          </a:prstGeom>
        </p:spPr>
        <p:txBody>
          <a:bodyPr vert="horz" lIns="0" tIns="0" rIns="0" bIns="0" rtlCol="0" anchor="ctr">
            <a:normAutofit/>
          </a:bodyPr>
          <a:lstStyle>
            <a:lvl1pPr>
              <a:defRPr>
                <a:solidFill>
                  <a:schemeClr val="accent1"/>
                </a:solidFill>
              </a:defRPr>
            </a:lvl1pPr>
          </a:lstStyle>
          <a:p>
            <a:r>
              <a:rPr lang="en-US" dirty="0"/>
              <a:t>Slide title, 28pt bold</a:t>
            </a:r>
            <a:endParaRPr lang="en-AU" dirty="0"/>
          </a:p>
        </p:txBody>
      </p:sp>
    </p:spTree>
    <p:extLst>
      <p:ext uri="{BB962C8B-B14F-4D97-AF65-F5344CB8AC3E}">
        <p14:creationId xmlns:p14="http://schemas.microsoft.com/office/powerpoint/2010/main" val="119136593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0AC9675-D534-4EDB-A81F-40CC4198EF33}"/>
              </a:ext>
            </a:extLst>
          </p:cNvPr>
          <p:cNvSpPr/>
          <p:nvPr userDrawn="1"/>
        </p:nvSpPr>
        <p:spPr>
          <a:xfrm rot="16200000" flipV="1">
            <a:off x="2379022" y="-1705926"/>
            <a:ext cx="5942973" cy="9354819"/>
          </a:xfrm>
          <a:prstGeom prst="rect">
            <a:avLst/>
          </a:prstGeom>
          <a:gradFill flip="none" rotWithShape="1">
            <a:gsLst>
              <a:gs pos="17000">
                <a:schemeClr val="accent2"/>
              </a:gs>
              <a:gs pos="3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1EA52BD3-1D6A-4F1D-9902-4716F367DEEF}"/>
              </a:ext>
            </a:extLst>
          </p:cNvPr>
          <p:cNvSpPr/>
          <p:nvPr userDrawn="1"/>
        </p:nvSpPr>
        <p:spPr>
          <a:xfrm>
            <a:off x="0" y="0"/>
            <a:ext cx="12192000" cy="6858000"/>
          </a:xfrm>
          <a:custGeom>
            <a:avLst/>
            <a:gdLst>
              <a:gd name="connsiteX0" fmla="*/ 0 w 12188952"/>
              <a:gd name="connsiteY0" fmla="*/ 0 h 6858000"/>
              <a:gd name="connsiteX1" fmla="*/ 914400 w 12188952"/>
              <a:gd name="connsiteY1" fmla="*/ 0 h 6858000"/>
              <a:gd name="connsiteX2" fmla="*/ 914400 w 12188952"/>
              <a:gd name="connsiteY2" fmla="*/ 5943600 h 6858000"/>
              <a:gd name="connsiteX3" fmla="*/ 12188952 w 12188952"/>
              <a:gd name="connsiteY3" fmla="*/ 5943600 h 6858000"/>
              <a:gd name="connsiteX4" fmla="*/ 12188952 w 12188952"/>
              <a:gd name="connsiteY4" fmla="*/ 6858000 h 6858000"/>
              <a:gd name="connsiteX5" fmla="*/ 914400 w 12188952"/>
              <a:gd name="connsiteY5" fmla="*/ 6858000 h 6858000"/>
              <a:gd name="connsiteX6" fmla="*/ 0 w 12188952"/>
              <a:gd name="connsiteY6" fmla="*/ 6858000 h 6858000"/>
              <a:gd name="connsiteX7" fmla="*/ 0 w 12188952"/>
              <a:gd name="connsiteY7" fmla="*/ 59436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914400" y="0"/>
                </a:lnTo>
                <a:lnTo>
                  <a:pt x="914400" y="5943600"/>
                </a:lnTo>
                <a:lnTo>
                  <a:pt x="12188952" y="5943600"/>
                </a:lnTo>
                <a:lnTo>
                  <a:pt x="12188952" y="6858000"/>
                </a:lnTo>
                <a:lnTo>
                  <a:pt x="914400" y="6858000"/>
                </a:lnTo>
                <a:lnTo>
                  <a:pt x="0" y="6858000"/>
                </a:lnTo>
                <a:lnTo>
                  <a:pt x="0" y="59436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4C95B5B-50C4-4566-BCF9-FB02E33A9D09}"/>
              </a:ext>
            </a:extLst>
          </p:cNvPr>
          <p:cNvSpPr/>
          <p:nvPr userDrawn="1"/>
        </p:nvSpPr>
        <p:spPr>
          <a:xfrm>
            <a:off x="10434377" y="0"/>
            <a:ext cx="557037" cy="59435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BAE8392-33D6-44DA-BD16-398FCCFF59C6}"/>
              </a:ext>
            </a:extLst>
          </p:cNvPr>
          <p:cNvSpPr/>
          <p:nvPr userDrawn="1"/>
        </p:nvSpPr>
        <p:spPr>
          <a:xfrm>
            <a:off x="10967882" y="-3"/>
            <a:ext cx="1224118" cy="5943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Shape 11">
            <a:extLst>
              <a:ext uri="{FF2B5EF4-FFF2-40B4-BE49-F238E27FC236}">
                <a16:creationId xmlns:a16="http://schemas.microsoft.com/office/drawing/2014/main" id="{3462B51E-73B4-4D74-8EF2-1A279EEF4166}"/>
              </a:ext>
            </a:extLst>
          </p:cNvPr>
          <p:cNvSpPr/>
          <p:nvPr userDrawn="1"/>
        </p:nvSpPr>
        <p:spPr>
          <a:xfrm rot="10800000">
            <a:off x="-1" y="5942971"/>
            <a:ext cx="914401" cy="914404"/>
          </a:xfrm>
          <a:prstGeom prst="corner">
            <a:avLst>
              <a:gd name="adj1" fmla="val 49473"/>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 Placeholder 5">
            <a:extLst>
              <a:ext uri="{FF2B5EF4-FFF2-40B4-BE49-F238E27FC236}">
                <a16:creationId xmlns:a16="http://schemas.microsoft.com/office/drawing/2014/main" id="{5674874F-EC31-44B6-AB5A-C1479BF8ADFF}"/>
              </a:ext>
            </a:extLst>
          </p:cNvPr>
          <p:cNvSpPr>
            <a:spLocks noGrp="1"/>
          </p:cNvSpPr>
          <p:nvPr userDrawn="1">
            <p:ph type="body" sz="quarter" idx="10" hasCustomPrompt="1"/>
          </p:nvPr>
        </p:nvSpPr>
        <p:spPr>
          <a:xfrm>
            <a:off x="1337311" y="3808413"/>
            <a:ext cx="8548370" cy="929842"/>
          </a:xfrm>
          <a:prstGeom prst="rect">
            <a:avLst/>
          </a:prstGeom>
        </p:spPr>
        <p:txBody>
          <a:bodyPr lIns="0" anchor="b"/>
          <a:lstStyle>
            <a:lvl1pPr marL="0" indent="0">
              <a:buFontTx/>
              <a:buNone/>
              <a:defRPr sz="2400" b="1">
                <a:solidFill>
                  <a:schemeClr val="bg1"/>
                </a:solidFill>
              </a:defRPr>
            </a:lvl1pPr>
          </a:lstStyle>
          <a:p>
            <a:pPr lvl="0"/>
            <a:r>
              <a:rPr lang="en-AU" dirty="0"/>
              <a:t>Other information, 24pt light bold.</a:t>
            </a:r>
            <a:endParaRPr lang="en-US" dirty="0"/>
          </a:p>
        </p:txBody>
      </p:sp>
      <p:sp>
        <p:nvSpPr>
          <p:cNvPr id="14" name="Text Placeholder 14">
            <a:extLst>
              <a:ext uri="{FF2B5EF4-FFF2-40B4-BE49-F238E27FC236}">
                <a16:creationId xmlns:a16="http://schemas.microsoft.com/office/drawing/2014/main" id="{8473314E-2D7C-4128-8D7C-417A308C1469}"/>
              </a:ext>
            </a:extLst>
          </p:cNvPr>
          <p:cNvSpPr>
            <a:spLocks noGrp="1"/>
          </p:cNvSpPr>
          <p:nvPr userDrawn="1">
            <p:ph type="body" sz="quarter" idx="12" hasCustomPrompt="1"/>
          </p:nvPr>
        </p:nvSpPr>
        <p:spPr>
          <a:xfrm>
            <a:off x="1337310" y="1411288"/>
            <a:ext cx="8548371" cy="2163762"/>
          </a:xfrm>
          <a:prstGeom prst="rect">
            <a:avLst/>
          </a:prstGeom>
        </p:spPr>
        <p:txBody>
          <a:bodyPr lIns="0" anchor="b"/>
          <a:lstStyle>
            <a:lvl1pPr marL="0" indent="0">
              <a:buFontTx/>
              <a:buNone/>
              <a:defRPr sz="4400" b="1">
                <a:solidFill>
                  <a:schemeClr val="bg1"/>
                </a:solidFill>
                <a:latin typeface="+mj-lt"/>
              </a:defRPr>
            </a:lvl1pPr>
          </a:lstStyle>
          <a:p>
            <a:pPr lvl="0"/>
            <a:r>
              <a:rPr lang="en-US" dirty="0"/>
              <a:t>Presentation title, 44pt bold.</a:t>
            </a:r>
          </a:p>
        </p:txBody>
      </p:sp>
      <p:sp>
        <p:nvSpPr>
          <p:cNvPr id="10" name="Rectangle 9">
            <a:extLst>
              <a:ext uri="{FF2B5EF4-FFF2-40B4-BE49-F238E27FC236}">
                <a16:creationId xmlns:a16="http://schemas.microsoft.com/office/drawing/2014/main" id="{F8C3C1F0-E2F0-4F84-A8EF-A529DC150C21}"/>
              </a:ext>
            </a:extLst>
          </p:cNvPr>
          <p:cNvSpPr/>
          <p:nvPr userDrawn="1"/>
        </p:nvSpPr>
        <p:spPr>
          <a:xfrm>
            <a:off x="10027920" y="0"/>
            <a:ext cx="429989" cy="59435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Brand Logo">
            <a:extLst>
              <a:ext uri="{FF2B5EF4-FFF2-40B4-BE49-F238E27FC236}">
                <a16:creationId xmlns:a16="http://schemas.microsoft.com/office/drawing/2014/main" id="{AEFB5015-8D6B-8258-8B8B-D671BDFE3F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67608" y="6090866"/>
            <a:ext cx="3557023" cy="615697"/>
          </a:xfrm>
          <a:prstGeom prst="rect">
            <a:avLst/>
          </a:prstGeom>
        </p:spPr>
      </p:pic>
    </p:spTree>
    <p:extLst>
      <p:ext uri="{BB962C8B-B14F-4D97-AF65-F5344CB8AC3E}">
        <p14:creationId xmlns:p14="http://schemas.microsoft.com/office/powerpoint/2010/main" val="34945265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Text &amp; Color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0233-4E83-4DC3-B0FF-BDAF1A79C0FD}"/>
              </a:ext>
            </a:extLst>
          </p:cNvPr>
          <p:cNvSpPr>
            <a:spLocks noGrp="1"/>
          </p:cNvSpPr>
          <p:nvPr>
            <p:ph type="title" hasCustomPrompt="1"/>
          </p:nvPr>
        </p:nvSpPr>
        <p:spPr/>
        <p:txBody>
          <a:bodyPr/>
          <a:lstStyle>
            <a:lvl1pPr>
              <a:defRPr>
                <a:solidFill>
                  <a:schemeClr val="accent1"/>
                </a:solidFill>
              </a:defRPr>
            </a:lvl1pPr>
          </a:lstStyle>
          <a:p>
            <a:r>
              <a:rPr lang="en-US" dirty="0"/>
              <a:t>Slide title, 28pt bold</a:t>
            </a:r>
          </a:p>
        </p:txBody>
      </p:sp>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12" name="Rectangle 11">
            <a:extLst>
              <a:ext uri="{FF2B5EF4-FFF2-40B4-BE49-F238E27FC236}">
                <a16:creationId xmlns:a16="http://schemas.microsoft.com/office/drawing/2014/main" id="{F2F84154-1DCC-432F-B68B-06C8A2FD9274}"/>
              </a:ext>
            </a:extLst>
          </p:cNvPr>
          <p:cNvSpPr/>
          <p:nvPr userDrawn="1"/>
        </p:nvSpPr>
        <p:spPr>
          <a:xfrm>
            <a:off x="-3388" y="1241999"/>
            <a:ext cx="212502" cy="5022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3E01DA0-F13A-4D00-8EBE-0655B68B2617}"/>
              </a:ext>
            </a:extLst>
          </p:cNvPr>
          <p:cNvSpPr/>
          <p:nvPr userDrawn="1"/>
        </p:nvSpPr>
        <p:spPr>
          <a:xfrm>
            <a:off x="6001966" y="1241990"/>
            <a:ext cx="5980920" cy="5022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8267B94-0E88-4B6C-A366-1B249FE899B4}"/>
              </a:ext>
            </a:extLst>
          </p:cNvPr>
          <p:cNvSpPr/>
          <p:nvPr userDrawn="1"/>
        </p:nvSpPr>
        <p:spPr>
          <a:xfrm>
            <a:off x="11979053" y="1241990"/>
            <a:ext cx="212947" cy="50226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DBCBADB-9312-4147-AFD9-A7862FD400B9}"/>
              </a:ext>
            </a:extLst>
          </p:cNvPr>
          <p:cNvSpPr/>
          <p:nvPr userDrawn="1"/>
        </p:nvSpPr>
        <p:spPr>
          <a:xfrm>
            <a:off x="5459773" y="1241999"/>
            <a:ext cx="250502" cy="50226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6">
            <a:extLst>
              <a:ext uri="{FF2B5EF4-FFF2-40B4-BE49-F238E27FC236}">
                <a16:creationId xmlns:a16="http://schemas.microsoft.com/office/drawing/2014/main" id="{D9B54759-0B4E-4A5A-B3EF-4D462A77FE67}"/>
              </a:ext>
            </a:extLst>
          </p:cNvPr>
          <p:cNvSpPr>
            <a:spLocks noGrp="1"/>
          </p:cNvSpPr>
          <p:nvPr>
            <p:ph type="body" sz="quarter" idx="12"/>
          </p:nvPr>
        </p:nvSpPr>
        <p:spPr>
          <a:xfrm>
            <a:off x="320040" y="1242000"/>
            <a:ext cx="5139733" cy="5022601"/>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16">
            <a:extLst>
              <a:ext uri="{FF2B5EF4-FFF2-40B4-BE49-F238E27FC236}">
                <a16:creationId xmlns:a16="http://schemas.microsoft.com/office/drawing/2014/main" id="{2FA23D1B-E54D-4AF6-AA1A-D2539201474D}"/>
              </a:ext>
            </a:extLst>
          </p:cNvPr>
          <p:cNvSpPr/>
          <p:nvPr userDrawn="1"/>
        </p:nvSpPr>
        <p:spPr>
          <a:xfrm>
            <a:off x="5710275" y="1241991"/>
            <a:ext cx="1507648" cy="5022609"/>
          </a:xfrm>
          <a:prstGeom prst="rect">
            <a:avLst/>
          </a:prstGeom>
          <a:gradFill flip="none" rotWithShape="1">
            <a:gsLst>
              <a:gs pos="27000">
                <a:schemeClr val="accent2"/>
              </a:gs>
              <a:gs pos="7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86839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2 Column Color with Image Placeholder">
    <p:bg>
      <p:bgRef idx="1001">
        <a:schemeClr val="bg1"/>
      </p:bgRef>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3622CDC-87A0-42E8-8373-A9A144A8D4DF}"/>
              </a:ext>
            </a:extLst>
          </p:cNvPr>
          <p:cNvSpPr>
            <a:spLocks noGrp="1"/>
          </p:cNvSpPr>
          <p:nvPr>
            <p:ph type="title" hasCustomPrompt="1"/>
          </p:nvPr>
        </p:nvSpPr>
        <p:spPr>
          <a:xfrm>
            <a:off x="320040" y="486795"/>
            <a:ext cx="11521440" cy="640080"/>
          </a:xfrm>
        </p:spPr>
        <p:txBody>
          <a:bodyPr/>
          <a:lstStyle>
            <a:lvl1pPr>
              <a:defRPr>
                <a:solidFill>
                  <a:schemeClr val="accent1"/>
                </a:solidFill>
              </a:defRPr>
            </a:lvl1pPr>
          </a:lstStyle>
          <a:p>
            <a:r>
              <a:rPr lang="en-US" dirty="0"/>
              <a:t>Slide title, 28pt bold</a:t>
            </a:r>
          </a:p>
        </p:txBody>
      </p:sp>
      <p:sp>
        <p:nvSpPr>
          <p:cNvPr id="11" name="Slide Number Placeholder 3">
            <a:extLst>
              <a:ext uri="{FF2B5EF4-FFF2-40B4-BE49-F238E27FC236}">
                <a16:creationId xmlns:a16="http://schemas.microsoft.com/office/drawing/2014/main" id="{DB65B296-2BFF-40F1-B6AC-35DA77B076D3}"/>
              </a:ext>
            </a:extLst>
          </p:cNvPr>
          <p:cNvSpPr>
            <a:spLocks noGrp="1"/>
          </p:cNvSpPr>
          <p:nvPr>
            <p:ph type="sldNum" sz="quarter" idx="11"/>
          </p:nvPr>
        </p:nvSpPr>
        <p:spPr>
          <a:xfrm>
            <a:off x="320040" y="6309360"/>
            <a:ext cx="781674" cy="274320"/>
          </a:xfrm>
        </p:spPr>
        <p:txBody>
          <a:bodyPr/>
          <a:lstStyle/>
          <a:p>
            <a:fld id="{9B3E39EC-4BE2-4DEA-81C0-4ABC0AAB4AC0}" type="slidenum">
              <a:rPr lang="en-AU" smtClean="0"/>
              <a:pPr/>
              <a:t>‹#›</a:t>
            </a:fld>
            <a:endParaRPr lang="en-AU" dirty="0"/>
          </a:p>
        </p:txBody>
      </p:sp>
      <p:sp>
        <p:nvSpPr>
          <p:cNvPr id="13" name="Picture Placeholder 2">
            <a:extLst>
              <a:ext uri="{FF2B5EF4-FFF2-40B4-BE49-F238E27FC236}">
                <a16:creationId xmlns:a16="http://schemas.microsoft.com/office/drawing/2014/main" id="{5624AC8D-3448-47CA-A752-1FB195E591C1}"/>
              </a:ext>
            </a:extLst>
          </p:cNvPr>
          <p:cNvSpPr>
            <a:spLocks noGrp="1"/>
          </p:cNvSpPr>
          <p:nvPr>
            <p:ph type="pic" sz="quarter" idx="14" hasCustomPrompt="1"/>
          </p:nvPr>
        </p:nvSpPr>
        <p:spPr>
          <a:xfrm>
            <a:off x="320040" y="1242000"/>
            <a:ext cx="4160520" cy="5022000"/>
          </a:xfrm>
          <a:prstGeom prst="rect">
            <a:avLst/>
          </a:prstGeom>
          <a:solidFill>
            <a:srgbClr val="BFBFBF"/>
          </a:solidFill>
        </p:spPr>
        <p:txBody>
          <a:bodyPr lIns="182880" tIns="182880" rIns="182880"/>
          <a:lstStyle>
            <a:lvl1pPr marL="0" indent="0" algn="l">
              <a:buFontTx/>
              <a:buNone/>
              <a:defRPr sz="1400" b="0"/>
            </a:lvl1pPr>
          </a:lstStyle>
          <a:p>
            <a:r>
              <a:rPr lang="en-US" dirty="0"/>
              <a:t>Drag picture to placeholder or click icon to add, then send to back</a:t>
            </a:r>
          </a:p>
        </p:txBody>
      </p:sp>
      <p:sp>
        <p:nvSpPr>
          <p:cNvPr id="14" name="Rectangle 13">
            <a:extLst>
              <a:ext uri="{FF2B5EF4-FFF2-40B4-BE49-F238E27FC236}">
                <a16:creationId xmlns:a16="http://schemas.microsoft.com/office/drawing/2014/main" id="{1EF4AF3D-954F-4FE8-AFAF-C6CD17D7ECAE}"/>
              </a:ext>
            </a:extLst>
          </p:cNvPr>
          <p:cNvSpPr/>
          <p:nvPr userDrawn="1"/>
        </p:nvSpPr>
        <p:spPr>
          <a:xfrm>
            <a:off x="0" y="1242000"/>
            <a:ext cx="320040" cy="502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07A19584-1D0C-4D22-B9E6-8463CEEB27E0}"/>
              </a:ext>
            </a:extLst>
          </p:cNvPr>
          <p:cNvSpPr>
            <a:spLocks noGrp="1"/>
          </p:cNvSpPr>
          <p:nvPr>
            <p:ph sz="half" idx="2" hasCustomPrompt="1"/>
          </p:nvPr>
        </p:nvSpPr>
        <p:spPr>
          <a:xfrm>
            <a:off x="4480560" y="1242000"/>
            <a:ext cx="7708265" cy="5022000"/>
          </a:xfrm>
          <a:prstGeom prst="rect">
            <a:avLst/>
          </a:prstGeom>
          <a:solidFill>
            <a:schemeClr val="accent1"/>
          </a:solidFill>
        </p:spPr>
        <p:txBody>
          <a:bodyPr lIns="274320" tIns="360000" rIns="274320">
            <a:noAutofit/>
          </a:bodyPr>
          <a:lstStyle>
            <a:lvl1pPr marL="270000" indent="-270000">
              <a:buClr>
                <a:schemeClr val="bg1"/>
              </a:buClr>
              <a:defRPr sz="2400">
                <a:solidFill>
                  <a:schemeClr val="bg1"/>
                </a:solidFill>
                <a:latin typeface="+mj-lt"/>
                <a:cs typeface="Jacobs Chronos" panose="010B0603030503030204" pitchFamily="34" charset="0"/>
              </a:defRPr>
            </a:lvl1pPr>
            <a:lvl2pPr marL="540000" marR="0" indent="-270000" algn="l" defTabSz="914400" rtl="0" eaLnBrk="1" fontAlgn="auto" latinLnBrk="0" hangingPunct="1">
              <a:lnSpc>
                <a:spcPct val="90000"/>
              </a:lnSpc>
              <a:spcBef>
                <a:spcPts val="600"/>
              </a:spcBef>
              <a:spcAft>
                <a:spcPts val="0"/>
              </a:spcAft>
              <a:buClr>
                <a:schemeClr val="bg1"/>
              </a:buClr>
              <a:buSzTx/>
              <a:buFont typeface="Jacobs Chronos Light" panose="010B0403030503030204" pitchFamily="34" charset="0"/>
              <a:buChar char="–"/>
              <a:tabLst/>
              <a:defRPr sz="2400">
                <a:solidFill>
                  <a:schemeClr val="bg1"/>
                </a:solidFill>
                <a:latin typeface="+mj-lt"/>
                <a:cs typeface="Jacobs Chronos" panose="010B0603030503030204" pitchFamily="34" charset="0"/>
              </a:defRPr>
            </a:lvl2pPr>
            <a:lvl3pPr marL="810000" indent="-270000">
              <a:spcBef>
                <a:spcPts val="600"/>
              </a:spcBef>
              <a:spcAft>
                <a:spcPts val="0"/>
              </a:spcAft>
              <a:buClr>
                <a:schemeClr val="bg1"/>
              </a:buClr>
              <a:defRPr sz="2000">
                <a:solidFill>
                  <a:schemeClr val="bg1"/>
                </a:solidFill>
                <a:latin typeface="+mj-lt"/>
                <a:cs typeface="Jacobs Chronos" panose="010B0603030503030204" pitchFamily="34" charset="0"/>
              </a:defRPr>
            </a:lvl3pPr>
            <a:lvl4pPr marL="1080000">
              <a:spcBef>
                <a:spcPts val="600"/>
              </a:spcBef>
              <a:spcAft>
                <a:spcPts val="0"/>
              </a:spcAft>
              <a:buClr>
                <a:schemeClr val="bg1"/>
              </a:buClr>
              <a:defRPr sz="1800">
                <a:solidFill>
                  <a:schemeClr val="bg1"/>
                </a:solidFill>
                <a:latin typeface="+mj-lt"/>
                <a:cs typeface="Jacobs Chronos" panose="010B0603030503030204" pitchFamily="34" charset="0"/>
              </a:defRPr>
            </a:lvl4pPr>
            <a:lvl5pPr marL="1350000" indent="-270000">
              <a:spcBef>
                <a:spcPts val="600"/>
              </a:spcBef>
              <a:spcAft>
                <a:spcPts val="0"/>
              </a:spcAft>
              <a:buClr>
                <a:schemeClr val="bg1"/>
              </a:buClr>
              <a:defRPr sz="1600">
                <a:solidFill>
                  <a:schemeClr val="bg1"/>
                </a:solidFill>
                <a:latin typeface="+mj-lt"/>
                <a:cs typeface="Jacobs Chronos" panose="010B0603030503030204" pitchFamily="34" charset="0"/>
              </a:defRPr>
            </a:lvl5pPr>
            <a:lvl6pPr>
              <a:defRPr sz="1800"/>
            </a:lvl6pPr>
            <a:lvl7pPr>
              <a:defRPr sz="1800"/>
            </a:lvl7pPr>
            <a:lvl8pPr>
              <a:defRPr sz="1800"/>
            </a:lvl8pPr>
            <a:lvl9pPr>
              <a:defRPr sz="1800"/>
            </a:lvl9pPr>
          </a:lstStyle>
          <a:p>
            <a:pPr lvl="0"/>
            <a:r>
              <a:rPr lang="en-US" dirty="0"/>
              <a:t>First level, 24pt   </a:t>
            </a:r>
          </a:p>
          <a:p>
            <a:pPr lvl="1"/>
            <a:r>
              <a:rPr lang="en-US" dirty="0"/>
              <a:t>Second level, 22pt  </a:t>
            </a:r>
          </a:p>
          <a:p>
            <a:pPr lvl="2"/>
            <a:r>
              <a:rPr lang="en-US" dirty="0"/>
              <a:t>Third level, 20pt  </a:t>
            </a:r>
          </a:p>
          <a:p>
            <a:pPr lvl="3"/>
            <a:r>
              <a:rPr lang="en-US" dirty="0"/>
              <a:t>Fourth level, 18pt  </a:t>
            </a:r>
          </a:p>
          <a:p>
            <a:pPr lvl="4"/>
            <a:r>
              <a:rPr lang="en-US" dirty="0"/>
              <a:t>Fifth level, 16pt  </a:t>
            </a:r>
            <a:endParaRPr lang="en-AU" dirty="0"/>
          </a:p>
        </p:txBody>
      </p:sp>
    </p:spTree>
    <p:extLst>
      <p:ext uri="{BB962C8B-B14F-4D97-AF65-F5344CB8AC3E}">
        <p14:creationId xmlns:p14="http://schemas.microsoft.com/office/powerpoint/2010/main" val="1519300310"/>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3 Image Placeholders">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3A5AFC-CDC1-4FA8-8672-60843A7E4C64}"/>
              </a:ext>
            </a:extLst>
          </p:cNvPr>
          <p:cNvSpPr>
            <a:spLocks noGrp="1"/>
          </p:cNvSpPr>
          <p:nvPr>
            <p:ph type="title" hasCustomPrompt="1"/>
          </p:nvPr>
        </p:nvSpPr>
        <p:spPr>
          <a:xfrm>
            <a:off x="320040" y="486795"/>
            <a:ext cx="11521440" cy="640080"/>
          </a:xfrm>
        </p:spPr>
        <p:txBody>
          <a:bodyPr/>
          <a:lstStyle>
            <a:lvl1pPr>
              <a:defRPr>
                <a:solidFill>
                  <a:schemeClr val="accent1"/>
                </a:solidFill>
              </a:defRPr>
            </a:lvl1pPr>
          </a:lstStyle>
          <a:p>
            <a:r>
              <a:rPr lang="en-US" dirty="0"/>
              <a:t>Slide title, 28pt bold</a:t>
            </a:r>
          </a:p>
        </p:txBody>
      </p:sp>
      <p:sp>
        <p:nvSpPr>
          <p:cNvPr id="8" name="Slide Number Placeholder 3">
            <a:extLst>
              <a:ext uri="{FF2B5EF4-FFF2-40B4-BE49-F238E27FC236}">
                <a16:creationId xmlns:a16="http://schemas.microsoft.com/office/drawing/2014/main" id="{52FE0CF1-4AFE-49E0-ADB7-6898041898EA}"/>
              </a:ext>
            </a:extLst>
          </p:cNvPr>
          <p:cNvSpPr>
            <a:spLocks noGrp="1"/>
          </p:cNvSpPr>
          <p:nvPr>
            <p:ph type="sldNum" sz="quarter" idx="11"/>
          </p:nvPr>
        </p:nvSpPr>
        <p:spPr>
          <a:xfrm>
            <a:off x="320040" y="6309360"/>
            <a:ext cx="781674" cy="274320"/>
          </a:xfrm>
        </p:spPr>
        <p:txBody>
          <a:bodyPr/>
          <a:lstStyle/>
          <a:p>
            <a:fld id="{9B3E39EC-4BE2-4DEA-81C0-4ABC0AAB4AC0}" type="slidenum">
              <a:rPr lang="en-AU" smtClean="0"/>
              <a:pPr/>
              <a:t>‹#›</a:t>
            </a:fld>
            <a:endParaRPr lang="en-AU" dirty="0"/>
          </a:p>
        </p:txBody>
      </p:sp>
      <p:sp>
        <p:nvSpPr>
          <p:cNvPr id="9" name="Content Placeholder 3">
            <a:extLst>
              <a:ext uri="{FF2B5EF4-FFF2-40B4-BE49-F238E27FC236}">
                <a16:creationId xmlns:a16="http://schemas.microsoft.com/office/drawing/2014/main" id="{1E984A30-71BE-4191-8948-D33FB91BAF4F}"/>
              </a:ext>
            </a:extLst>
          </p:cNvPr>
          <p:cNvSpPr>
            <a:spLocks noGrp="1"/>
          </p:cNvSpPr>
          <p:nvPr>
            <p:ph sz="half" idx="2" hasCustomPrompt="1"/>
          </p:nvPr>
        </p:nvSpPr>
        <p:spPr>
          <a:xfrm>
            <a:off x="5628004" y="1242000"/>
            <a:ext cx="6563995" cy="5022000"/>
          </a:xfrm>
          <a:prstGeom prst="rect">
            <a:avLst/>
          </a:prstGeom>
          <a:solidFill>
            <a:schemeClr val="accent1"/>
          </a:solidFill>
        </p:spPr>
        <p:txBody>
          <a:bodyPr lIns="274320" tIns="360000" rIns="274320">
            <a:noAutofit/>
          </a:bodyPr>
          <a:lstStyle>
            <a:lvl1pPr marL="270000" indent="-270000">
              <a:buClr>
                <a:schemeClr val="bg1"/>
              </a:buClr>
              <a:defRPr sz="2400">
                <a:solidFill>
                  <a:schemeClr val="bg1"/>
                </a:solidFill>
                <a:latin typeface="+mj-lt"/>
                <a:cs typeface="Jacobs Chronos" panose="010B0603030503030204" pitchFamily="34" charset="0"/>
              </a:defRPr>
            </a:lvl1pPr>
            <a:lvl2pPr marL="540000" marR="0" indent="-270000" algn="l" defTabSz="914400" rtl="0" eaLnBrk="1" fontAlgn="auto" latinLnBrk="0" hangingPunct="1">
              <a:lnSpc>
                <a:spcPct val="90000"/>
              </a:lnSpc>
              <a:spcBef>
                <a:spcPts val="600"/>
              </a:spcBef>
              <a:spcAft>
                <a:spcPts val="0"/>
              </a:spcAft>
              <a:buClr>
                <a:schemeClr val="bg1"/>
              </a:buClr>
              <a:buSzTx/>
              <a:buFont typeface="Jacobs Chronos Light" panose="010B0403030503030204" pitchFamily="34" charset="0"/>
              <a:buChar char="–"/>
              <a:tabLst/>
              <a:defRPr sz="2400">
                <a:solidFill>
                  <a:schemeClr val="bg1"/>
                </a:solidFill>
                <a:latin typeface="+mj-lt"/>
                <a:cs typeface="Jacobs Chronos" panose="010B0603030503030204" pitchFamily="34" charset="0"/>
              </a:defRPr>
            </a:lvl2pPr>
            <a:lvl3pPr marL="810000" indent="-270000">
              <a:spcBef>
                <a:spcPts val="600"/>
              </a:spcBef>
              <a:spcAft>
                <a:spcPts val="0"/>
              </a:spcAft>
              <a:buClr>
                <a:schemeClr val="bg1"/>
              </a:buClr>
              <a:defRPr sz="2000">
                <a:solidFill>
                  <a:schemeClr val="bg1"/>
                </a:solidFill>
                <a:latin typeface="+mj-lt"/>
                <a:cs typeface="Jacobs Chronos" panose="010B0603030503030204" pitchFamily="34" charset="0"/>
              </a:defRPr>
            </a:lvl3pPr>
            <a:lvl4pPr marL="1080000">
              <a:spcBef>
                <a:spcPts val="600"/>
              </a:spcBef>
              <a:spcAft>
                <a:spcPts val="0"/>
              </a:spcAft>
              <a:buClr>
                <a:schemeClr val="bg1"/>
              </a:buClr>
              <a:defRPr sz="1800">
                <a:solidFill>
                  <a:schemeClr val="bg1"/>
                </a:solidFill>
                <a:latin typeface="+mj-lt"/>
                <a:cs typeface="Jacobs Chronos" panose="010B0603030503030204" pitchFamily="34" charset="0"/>
              </a:defRPr>
            </a:lvl4pPr>
            <a:lvl5pPr marL="1350000" indent="-270000">
              <a:spcBef>
                <a:spcPts val="600"/>
              </a:spcBef>
              <a:spcAft>
                <a:spcPts val="0"/>
              </a:spcAft>
              <a:buClr>
                <a:schemeClr val="bg1"/>
              </a:buClr>
              <a:defRPr sz="1600">
                <a:solidFill>
                  <a:schemeClr val="bg1"/>
                </a:solidFill>
                <a:latin typeface="+mj-lt"/>
                <a:cs typeface="Jacobs Chronos" panose="010B0603030503030204" pitchFamily="34" charset="0"/>
              </a:defRPr>
            </a:lvl5pPr>
            <a:lvl6pPr>
              <a:defRPr sz="1800"/>
            </a:lvl6pPr>
            <a:lvl7pPr>
              <a:defRPr sz="1800"/>
            </a:lvl7pPr>
            <a:lvl8pPr>
              <a:defRPr sz="1800"/>
            </a:lvl8pPr>
            <a:lvl9pPr>
              <a:defRPr sz="1800"/>
            </a:lvl9pPr>
          </a:lstStyle>
          <a:p>
            <a:pPr lvl="0"/>
            <a:r>
              <a:rPr lang="en-US" dirty="0"/>
              <a:t>First level, 24pt  </a:t>
            </a:r>
          </a:p>
          <a:p>
            <a:pPr lvl="1"/>
            <a:r>
              <a:rPr lang="en-US" dirty="0"/>
              <a:t>Second level, 22pt  </a:t>
            </a:r>
          </a:p>
          <a:p>
            <a:pPr lvl="2"/>
            <a:r>
              <a:rPr lang="en-US" dirty="0"/>
              <a:t>Third level, 20pt  </a:t>
            </a:r>
          </a:p>
          <a:p>
            <a:pPr lvl="3"/>
            <a:r>
              <a:rPr lang="en-US" dirty="0"/>
              <a:t>Fourth level, 18pt  </a:t>
            </a:r>
          </a:p>
          <a:p>
            <a:pPr lvl="4"/>
            <a:r>
              <a:rPr lang="en-US" dirty="0"/>
              <a:t>Fifth level, 16pt  </a:t>
            </a:r>
            <a:endParaRPr lang="en-AU" dirty="0"/>
          </a:p>
        </p:txBody>
      </p:sp>
      <p:sp>
        <p:nvSpPr>
          <p:cNvPr id="15" name="Rectangle 14">
            <a:extLst>
              <a:ext uri="{FF2B5EF4-FFF2-40B4-BE49-F238E27FC236}">
                <a16:creationId xmlns:a16="http://schemas.microsoft.com/office/drawing/2014/main" id="{27399F6E-0659-4B09-AF03-72FAD06F7B1C}"/>
              </a:ext>
            </a:extLst>
          </p:cNvPr>
          <p:cNvSpPr/>
          <p:nvPr userDrawn="1"/>
        </p:nvSpPr>
        <p:spPr>
          <a:xfrm>
            <a:off x="0" y="1242000"/>
            <a:ext cx="320040" cy="502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9">
            <a:extLst>
              <a:ext uri="{FF2B5EF4-FFF2-40B4-BE49-F238E27FC236}">
                <a16:creationId xmlns:a16="http://schemas.microsoft.com/office/drawing/2014/main" id="{E019F9E3-66E3-48C4-A1CD-97B214C91E18}"/>
              </a:ext>
            </a:extLst>
          </p:cNvPr>
          <p:cNvSpPr>
            <a:spLocks noGrp="1"/>
          </p:cNvSpPr>
          <p:nvPr>
            <p:ph type="pic" sz="quarter" idx="16" hasCustomPrompt="1"/>
          </p:nvPr>
        </p:nvSpPr>
        <p:spPr>
          <a:xfrm>
            <a:off x="2448561" y="1242000"/>
            <a:ext cx="1280477" cy="5022000"/>
          </a:xfrm>
          <a:prstGeom prst="rect">
            <a:avLst/>
          </a:prstGeom>
        </p:spPr>
        <p:txBody>
          <a:bodyPr/>
          <a:lstStyle>
            <a:lvl1pPr marL="0" indent="0">
              <a:buNone/>
              <a:defRPr sz="1600"/>
            </a:lvl1pPr>
          </a:lstStyle>
          <a:p>
            <a:r>
              <a:rPr lang="en-AU" sz="1600" dirty="0"/>
              <a:t>Click icon to insert image</a:t>
            </a:r>
            <a:endParaRPr lang="en-US" dirty="0"/>
          </a:p>
        </p:txBody>
      </p:sp>
      <p:sp>
        <p:nvSpPr>
          <p:cNvPr id="17" name="Picture Placeholder 9">
            <a:extLst>
              <a:ext uri="{FF2B5EF4-FFF2-40B4-BE49-F238E27FC236}">
                <a16:creationId xmlns:a16="http://schemas.microsoft.com/office/drawing/2014/main" id="{A8699A90-75C8-4178-8F99-0D2F881D5D3D}"/>
              </a:ext>
            </a:extLst>
          </p:cNvPr>
          <p:cNvSpPr>
            <a:spLocks noGrp="1"/>
          </p:cNvSpPr>
          <p:nvPr>
            <p:ph type="pic" sz="quarter" idx="19" hasCustomPrompt="1"/>
          </p:nvPr>
        </p:nvSpPr>
        <p:spPr>
          <a:xfrm>
            <a:off x="3729038" y="1242000"/>
            <a:ext cx="1898967" cy="5022000"/>
          </a:xfrm>
          <a:prstGeom prst="rect">
            <a:avLst/>
          </a:prstGeom>
        </p:spPr>
        <p:txBody>
          <a:bodyPr/>
          <a:lstStyle>
            <a:lvl1pPr marL="0" indent="0">
              <a:buNone/>
              <a:defRPr sz="1600"/>
            </a:lvl1pPr>
          </a:lstStyle>
          <a:p>
            <a:r>
              <a:rPr lang="en-AU" sz="1600" dirty="0"/>
              <a:t>Click icon to insert image</a:t>
            </a:r>
            <a:endParaRPr lang="en-US" dirty="0"/>
          </a:p>
        </p:txBody>
      </p:sp>
      <p:sp>
        <p:nvSpPr>
          <p:cNvPr id="18" name="Picture Placeholder 9">
            <a:extLst>
              <a:ext uri="{FF2B5EF4-FFF2-40B4-BE49-F238E27FC236}">
                <a16:creationId xmlns:a16="http://schemas.microsoft.com/office/drawing/2014/main" id="{B06EC4EF-4131-4A57-BFA4-A335E90A2DED}"/>
              </a:ext>
            </a:extLst>
          </p:cNvPr>
          <p:cNvSpPr>
            <a:spLocks noGrp="1"/>
          </p:cNvSpPr>
          <p:nvPr>
            <p:ph type="pic" sz="quarter" idx="20" hasCustomPrompt="1"/>
          </p:nvPr>
        </p:nvSpPr>
        <p:spPr>
          <a:xfrm>
            <a:off x="979714" y="1242000"/>
            <a:ext cx="1468847" cy="5022000"/>
          </a:xfrm>
          <a:prstGeom prst="rect">
            <a:avLst/>
          </a:prstGeom>
        </p:spPr>
        <p:txBody>
          <a:bodyPr/>
          <a:lstStyle>
            <a:lvl1pPr marL="0" indent="0">
              <a:buNone/>
              <a:defRPr sz="1600"/>
            </a:lvl1pPr>
          </a:lstStyle>
          <a:p>
            <a:r>
              <a:rPr lang="en-AU" sz="1600" dirty="0"/>
              <a:t>Click icon to insert image</a:t>
            </a:r>
            <a:endParaRPr lang="en-US" dirty="0"/>
          </a:p>
        </p:txBody>
      </p:sp>
      <p:sp>
        <p:nvSpPr>
          <p:cNvPr id="19" name="Rectangle 18">
            <a:extLst>
              <a:ext uri="{FF2B5EF4-FFF2-40B4-BE49-F238E27FC236}">
                <a16:creationId xmlns:a16="http://schemas.microsoft.com/office/drawing/2014/main" id="{C6C6547F-513B-4324-B5C4-125A0927F15E}"/>
              </a:ext>
            </a:extLst>
          </p:cNvPr>
          <p:cNvSpPr/>
          <p:nvPr userDrawn="1"/>
        </p:nvSpPr>
        <p:spPr>
          <a:xfrm>
            <a:off x="320040" y="1242000"/>
            <a:ext cx="520541" cy="502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D4478A-7C6E-4975-9474-81C2A00DACB9}"/>
              </a:ext>
            </a:extLst>
          </p:cNvPr>
          <p:cNvSpPr/>
          <p:nvPr userDrawn="1"/>
        </p:nvSpPr>
        <p:spPr>
          <a:xfrm>
            <a:off x="840581" y="1242000"/>
            <a:ext cx="139133" cy="502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505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Catalyst Shape &amp; World Illustration">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B7467D6-291E-4F06-B5D2-1507EB4D0848}"/>
              </a:ext>
            </a:extLst>
          </p:cNvPr>
          <p:cNvSpPr/>
          <p:nvPr userDrawn="1"/>
        </p:nvSpPr>
        <p:spPr>
          <a:xfrm rot="5400000">
            <a:off x="3878553" y="-2649646"/>
            <a:ext cx="5663800" cy="10963093"/>
          </a:xfrm>
          <a:prstGeom prst="rect">
            <a:avLst/>
          </a:prstGeom>
          <a:gradFill flip="none" rotWithShape="1">
            <a:gsLst>
              <a:gs pos="6000">
                <a:schemeClr val="accent3"/>
              </a:gs>
              <a:gs pos="52000">
                <a:schemeClr val="accent2"/>
              </a:gs>
              <a:gs pos="89000">
                <a:schemeClr val="accent1"/>
              </a:gs>
              <a:gs pos="10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A3A5AFC-CDC1-4FA8-8672-60843A7E4C64}"/>
              </a:ext>
            </a:extLst>
          </p:cNvPr>
          <p:cNvSpPr>
            <a:spLocks noGrp="1"/>
          </p:cNvSpPr>
          <p:nvPr>
            <p:ph type="title" hasCustomPrompt="1"/>
          </p:nvPr>
        </p:nvSpPr>
        <p:spPr>
          <a:xfrm>
            <a:off x="1533525" y="486795"/>
            <a:ext cx="6219826" cy="640080"/>
          </a:xfrm>
        </p:spPr>
        <p:txBody>
          <a:bodyPr/>
          <a:lstStyle>
            <a:lvl1pPr>
              <a:defRPr>
                <a:solidFill>
                  <a:schemeClr val="bg1"/>
                </a:solidFill>
              </a:defRPr>
            </a:lvl1pPr>
          </a:lstStyle>
          <a:p>
            <a:r>
              <a:rPr lang="en-US" dirty="0"/>
              <a:t>Slide title, 28pt bold</a:t>
            </a:r>
          </a:p>
        </p:txBody>
      </p:sp>
      <p:sp>
        <p:nvSpPr>
          <p:cNvPr id="12" name="L-Shape 11">
            <a:extLst>
              <a:ext uri="{FF2B5EF4-FFF2-40B4-BE49-F238E27FC236}">
                <a16:creationId xmlns:a16="http://schemas.microsoft.com/office/drawing/2014/main" id="{A7370603-57BA-4836-94E0-3BF66DA369BF}"/>
              </a:ext>
            </a:extLst>
          </p:cNvPr>
          <p:cNvSpPr/>
          <p:nvPr userDrawn="1"/>
        </p:nvSpPr>
        <p:spPr>
          <a:xfrm rot="10800000">
            <a:off x="0" y="5663801"/>
            <a:ext cx="1228906" cy="1194200"/>
          </a:xfrm>
          <a:prstGeom prst="corner">
            <a:avLst>
              <a:gd name="adj1" fmla="val 5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5E9B366-9E01-4929-B259-69E52ADB095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41" t="18908" r="34704" b="18908"/>
          <a:stretch/>
        </p:blipFill>
        <p:spPr>
          <a:xfrm>
            <a:off x="6494584" y="0"/>
            <a:ext cx="5697415" cy="5663801"/>
          </a:xfrm>
          <a:prstGeom prst="rect">
            <a:avLst/>
          </a:prstGeom>
        </p:spPr>
      </p:pic>
      <p:sp>
        <p:nvSpPr>
          <p:cNvPr id="10" name="Content Placeholder 3">
            <a:extLst>
              <a:ext uri="{FF2B5EF4-FFF2-40B4-BE49-F238E27FC236}">
                <a16:creationId xmlns:a16="http://schemas.microsoft.com/office/drawing/2014/main" id="{FFA65EE8-ED85-4946-9136-0A510465489F}"/>
              </a:ext>
            </a:extLst>
          </p:cNvPr>
          <p:cNvSpPr>
            <a:spLocks noGrp="1"/>
          </p:cNvSpPr>
          <p:nvPr>
            <p:ph sz="half" idx="2" hasCustomPrompt="1"/>
          </p:nvPr>
        </p:nvSpPr>
        <p:spPr>
          <a:xfrm>
            <a:off x="1533525" y="1242000"/>
            <a:ext cx="6219826" cy="4270255"/>
          </a:xfrm>
          <a:prstGeom prst="rect">
            <a:avLst/>
          </a:prstGeom>
          <a:noFill/>
        </p:spPr>
        <p:txBody>
          <a:bodyPr lIns="0" tIns="0" rIns="90000">
            <a:noAutofit/>
          </a:bodyPr>
          <a:lstStyle>
            <a:lvl1pPr marL="270000" indent="-270000">
              <a:buClr>
                <a:schemeClr val="bg1"/>
              </a:buClr>
              <a:defRPr sz="2400">
                <a:solidFill>
                  <a:schemeClr val="bg1"/>
                </a:solidFill>
                <a:latin typeface="+mj-lt"/>
                <a:cs typeface="Jacobs Chronos" panose="010B0603030503030204" pitchFamily="34" charset="0"/>
              </a:defRPr>
            </a:lvl1pPr>
            <a:lvl2pPr marL="540000" marR="0" indent="-270000" algn="l" defTabSz="914400" rtl="0" eaLnBrk="1" fontAlgn="auto" latinLnBrk="0" hangingPunct="1">
              <a:lnSpc>
                <a:spcPct val="90000"/>
              </a:lnSpc>
              <a:spcBef>
                <a:spcPts val="600"/>
              </a:spcBef>
              <a:spcAft>
                <a:spcPts val="0"/>
              </a:spcAft>
              <a:buClr>
                <a:schemeClr val="bg1"/>
              </a:buClr>
              <a:buSzTx/>
              <a:buFont typeface="Jacobs Chronos Light" panose="010B0403030503030204" pitchFamily="34" charset="0"/>
              <a:buChar char="–"/>
              <a:tabLst/>
              <a:defRPr sz="2400">
                <a:solidFill>
                  <a:schemeClr val="bg1"/>
                </a:solidFill>
                <a:latin typeface="+mj-lt"/>
                <a:cs typeface="Jacobs Chronos" panose="010B0603030503030204" pitchFamily="34" charset="0"/>
              </a:defRPr>
            </a:lvl2pPr>
            <a:lvl3pPr marL="810000" indent="-270000">
              <a:spcBef>
                <a:spcPts val="600"/>
              </a:spcBef>
              <a:spcAft>
                <a:spcPts val="0"/>
              </a:spcAft>
              <a:buClr>
                <a:schemeClr val="bg1"/>
              </a:buClr>
              <a:defRPr sz="2000">
                <a:solidFill>
                  <a:schemeClr val="bg1"/>
                </a:solidFill>
                <a:latin typeface="+mj-lt"/>
                <a:cs typeface="Jacobs Chronos" panose="010B0603030503030204" pitchFamily="34" charset="0"/>
              </a:defRPr>
            </a:lvl3pPr>
            <a:lvl4pPr marL="1080000">
              <a:spcBef>
                <a:spcPts val="600"/>
              </a:spcBef>
              <a:spcAft>
                <a:spcPts val="0"/>
              </a:spcAft>
              <a:buClr>
                <a:schemeClr val="bg1"/>
              </a:buClr>
              <a:defRPr sz="1800">
                <a:solidFill>
                  <a:schemeClr val="bg1"/>
                </a:solidFill>
                <a:latin typeface="+mj-lt"/>
                <a:cs typeface="Jacobs Chronos" panose="010B0603030503030204" pitchFamily="34" charset="0"/>
              </a:defRPr>
            </a:lvl4pPr>
            <a:lvl5pPr marL="1350000" indent="-270000">
              <a:spcBef>
                <a:spcPts val="600"/>
              </a:spcBef>
              <a:spcAft>
                <a:spcPts val="0"/>
              </a:spcAft>
              <a:buClr>
                <a:schemeClr val="bg1"/>
              </a:buClr>
              <a:defRPr sz="1600">
                <a:solidFill>
                  <a:schemeClr val="bg1"/>
                </a:solidFill>
                <a:latin typeface="+mj-lt"/>
                <a:cs typeface="Jacobs Chronos" panose="010B0603030503030204" pitchFamily="34" charset="0"/>
              </a:defRPr>
            </a:lvl5pPr>
            <a:lvl6pPr>
              <a:defRPr sz="1800"/>
            </a:lvl6pPr>
            <a:lvl7pPr>
              <a:defRPr sz="1800"/>
            </a:lvl7pPr>
            <a:lvl8pPr>
              <a:defRPr sz="1800"/>
            </a:lvl8pPr>
            <a:lvl9pPr>
              <a:defRPr sz="1800"/>
            </a:lvl9pPr>
          </a:lstStyle>
          <a:p>
            <a:pPr lvl="0"/>
            <a:r>
              <a:rPr lang="en-US" dirty="0"/>
              <a:t>First level, 24pt   </a:t>
            </a:r>
          </a:p>
          <a:p>
            <a:pPr lvl="1"/>
            <a:r>
              <a:rPr lang="en-US" dirty="0"/>
              <a:t>Second level, 22pt  </a:t>
            </a:r>
          </a:p>
          <a:p>
            <a:pPr lvl="2"/>
            <a:r>
              <a:rPr lang="en-US" dirty="0"/>
              <a:t>Third level, 20pt  </a:t>
            </a:r>
          </a:p>
          <a:p>
            <a:pPr lvl="3"/>
            <a:r>
              <a:rPr lang="en-US" dirty="0"/>
              <a:t>Fourth level, 18pt  </a:t>
            </a:r>
          </a:p>
          <a:p>
            <a:pPr lvl="4"/>
            <a:r>
              <a:rPr lang="en-US" dirty="0"/>
              <a:t>Fifth level, 16pt  </a:t>
            </a:r>
            <a:endParaRPr lang="en-AU" dirty="0"/>
          </a:p>
        </p:txBody>
      </p:sp>
    </p:spTree>
    <p:extLst>
      <p:ext uri="{BB962C8B-B14F-4D97-AF65-F5344CB8AC3E}">
        <p14:creationId xmlns:p14="http://schemas.microsoft.com/office/powerpoint/2010/main" val="748584079"/>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talyst Shape">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B7467D6-291E-4F06-B5D2-1507EB4D0848}"/>
              </a:ext>
            </a:extLst>
          </p:cNvPr>
          <p:cNvSpPr/>
          <p:nvPr userDrawn="1"/>
        </p:nvSpPr>
        <p:spPr>
          <a:xfrm rot="5400000" flipV="1">
            <a:off x="2681581" y="-2684767"/>
            <a:ext cx="5623987" cy="10993524"/>
          </a:xfrm>
          <a:prstGeom prst="rect">
            <a:avLst/>
          </a:prstGeom>
          <a:gradFill flip="none" rotWithShape="1">
            <a:gsLst>
              <a:gs pos="6000">
                <a:schemeClr val="accent3"/>
              </a:gs>
              <a:gs pos="52000">
                <a:schemeClr val="accent2"/>
              </a:gs>
              <a:gs pos="89000">
                <a:schemeClr val="accent1"/>
              </a:gs>
              <a:gs pos="10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A3A5AFC-CDC1-4FA8-8672-60843A7E4C64}"/>
              </a:ext>
            </a:extLst>
          </p:cNvPr>
          <p:cNvSpPr>
            <a:spLocks noGrp="1"/>
          </p:cNvSpPr>
          <p:nvPr>
            <p:ph type="title" hasCustomPrompt="1"/>
          </p:nvPr>
        </p:nvSpPr>
        <p:spPr>
          <a:xfrm>
            <a:off x="320039" y="486795"/>
            <a:ext cx="10263653" cy="640080"/>
          </a:xfrm>
        </p:spPr>
        <p:txBody>
          <a:bodyPr/>
          <a:lstStyle>
            <a:lvl1pPr>
              <a:defRPr>
                <a:solidFill>
                  <a:schemeClr val="bg1"/>
                </a:solidFill>
              </a:defRPr>
            </a:lvl1pPr>
          </a:lstStyle>
          <a:p>
            <a:r>
              <a:rPr lang="en-US" dirty="0"/>
              <a:t>Slide title, 28pt bold</a:t>
            </a:r>
          </a:p>
        </p:txBody>
      </p:sp>
      <p:sp>
        <p:nvSpPr>
          <p:cNvPr id="8" name="Slide Number Placeholder 3">
            <a:extLst>
              <a:ext uri="{FF2B5EF4-FFF2-40B4-BE49-F238E27FC236}">
                <a16:creationId xmlns:a16="http://schemas.microsoft.com/office/drawing/2014/main" id="{52FE0CF1-4AFE-49E0-ADB7-6898041898EA}"/>
              </a:ext>
            </a:extLst>
          </p:cNvPr>
          <p:cNvSpPr>
            <a:spLocks noGrp="1"/>
          </p:cNvSpPr>
          <p:nvPr>
            <p:ph type="sldNum" sz="quarter" idx="11"/>
          </p:nvPr>
        </p:nvSpPr>
        <p:spPr>
          <a:xfrm>
            <a:off x="320040" y="6309360"/>
            <a:ext cx="781674" cy="274320"/>
          </a:xfrm>
        </p:spPr>
        <p:txBody>
          <a:bodyPr/>
          <a:lstStyle/>
          <a:p>
            <a:fld id="{9B3E39EC-4BE2-4DEA-81C0-4ABC0AAB4AC0}" type="slidenum">
              <a:rPr lang="en-AU" smtClean="0"/>
              <a:pPr/>
              <a:t>‹#›</a:t>
            </a:fld>
            <a:endParaRPr lang="en-AU" dirty="0"/>
          </a:p>
        </p:txBody>
      </p:sp>
      <p:sp>
        <p:nvSpPr>
          <p:cNvPr id="10" name="L-Shape 9">
            <a:extLst>
              <a:ext uri="{FF2B5EF4-FFF2-40B4-BE49-F238E27FC236}">
                <a16:creationId xmlns:a16="http://schemas.microsoft.com/office/drawing/2014/main" id="{99384FE1-783D-4B4D-88E2-DC730D0C940F}"/>
              </a:ext>
            </a:extLst>
          </p:cNvPr>
          <p:cNvSpPr/>
          <p:nvPr userDrawn="1"/>
        </p:nvSpPr>
        <p:spPr>
          <a:xfrm rot="5400000">
            <a:off x="10974161" y="5640161"/>
            <a:ext cx="1234011" cy="1201665"/>
          </a:xfrm>
          <a:prstGeom prst="corner">
            <a:avLst>
              <a:gd name="adj1" fmla="val 5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3">
            <a:extLst>
              <a:ext uri="{FF2B5EF4-FFF2-40B4-BE49-F238E27FC236}">
                <a16:creationId xmlns:a16="http://schemas.microsoft.com/office/drawing/2014/main" id="{2C9BD1BD-C87F-4A4C-958F-25BF85C9C367}"/>
              </a:ext>
            </a:extLst>
          </p:cNvPr>
          <p:cNvSpPr>
            <a:spLocks noGrp="1"/>
          </p:cNvSpPr>
          <p:nvPr>
            <p:ph sz="half" idx="2" hasCustomPrompt="1"/>
          </p:nvPr>
        </p:nvSpPr>
        <p:spPr>
          <a:xfrm>
            <a:off x="320400" y="1245600"/>
            <a:ext cx="10263292" cy="4270255"/>
          </a:xfrm>
          <a:prstGeom prst="rect">
            <a:avLst/>
          </a:prstGeom>
          <a:noFill/>
        </p:spPr>
        <p:txBody>
          <a:bodyPr lIns="0" tIns="0" rIns="90000">
            <a:noAutofit/>
          </a:bodyPr>
          <a:lstStyle>
            <a:lvl1pPr marL="270000" indent="-270000">
              <a:buClr>
                <a:schemeClr val="bg1"/>
              </a:buClr>
              <a:defRPr sz="2400">
                <a:solidFill>
                  <a:schemeClr val="bg1"/>
                </a:solidFill>
                <a:latin typeface="+mj-lt"/>
                <a:cs typeface="Jacobs Chronos" panose="010B0603030503030204" pitchFamily="34" charset="0"/>
              </a:defRPr>
            </a:lvl1pPr>
            <a:lvl2pPr marL="540000" marR="0" indent="-270000" algn="l" defTabSz="914400" rtl="0" eaLnBrk="1" fontAlgn="auto" latinLnBrk="0" hangingPunct="1">
              <a:lnSpc>
                <a:spcPct val="90000"/>
              </a:lnSpc>
              <a:spcBef>
                <a:spcPts val="600"/>
              </a:spcBef>
              <a:spcAft>
                <a:spcPts val="0"/>
              </a:spcAft>
              <a:buClr>
                <a:schemeClr val="bg1"/>
              </a:buClr>
              <a:buSzTx/>
              <a:buFont typeface="Jacobs Chronos Light" panose="010B0403030503030204" pitchFamily="34" charset="0"/>
              <a:buChar char="–"/>
              <a:tabLst/>
              <a:defRPr sz="2400">
                <a:solidFill>
                  <a:schemeClr val="bg1"/>
                </a:solidFill>
                <a:latin typeface="+mj-lt"/>
                <a:cs typeface="Jacobs Chronos" panose="010B0603030503030204" pitchFamily="34" charset="0"/>
              </a:defRPr>
            </a:lvl2pPr>
            <a:lvl3pPr marL="810000" indent="-270000">
              <a:spcBef>
                <a:spcPts val="600"/>
              </a:spcBef>
              <a:spcAft>
                <a:spcPts val="0"/>
              </a:spcAft>
              <a:buClr>
                <a:schemeClr val="bg1"/>
              </a:buClr>
              <a:defRPr sz="2000">
                <a:solidFill>
                  <a:schemeClr val="bg1"/>
                </a:solidFill>
                <a:latin typeface="+mj-lt"/>
                <a:cs typeface="Jacobs Chronos" panose="010B0603030503030204" pitchFamily="34" charset="0"/>
              </a:defRPr>
            </a:lvl3pPr>
            <a:lvl4pPr marL="1080000">
              <a:spcBef>
                <a:spcPts val="600"/>
              </a:spcBef>
              <a:spcAft>
                <a:spcPts val="0"/>
              </a:spcAft>
              <a:buClr>
                <a:schemeClr val="bg1"/>
              </a:buClr>
              <a:defRPr sz="1800">
                <a:solidFill>
                  <a:schemeClr val="bg1"/>
                </a:solidFill>
                <a:latin typeface="+mj-lt"/>
                <a:cs typeface="Jacobs Chronos" panose="010B0603030503030204" pitchFamily="34" charset="0"/>
              </a:defRPr>
            </a:lvl4pPr>
            <a:lvl5pPr marL="1350000" indent="-270000">
              <a:spcBef>
                <a:spcPts val="600"/>
              </a:spcBef>
              <a:spcAft>
                <a:spcPts val="0"/>
              </a:spcAft>
              <a:buClr>
                <a:schemeClr val="bg1"/>
              </a:buClr>
              <a:defRPr sz="1600">
                <a:solidFill>
                  <a:schemeClr val="bg1"/>
                </a:solidFill>
                <a:latin typeface="+mj-lt"/>
                <a:cs typeface="Jacobs Chronos" panose="010B0603030503030204" pitchFamily="34" charset="0"/>
              </a:defRPr>
            </a:lvl5pPr>
            <a:lvl6pPr>
              <a:defRPr sz="1800"/>
            </a:lvl6pPr>
            <a:lvl7pPr>
              <a:defRPr sz="1800"/>
            </a:lvl7pPr>
            <a:lvl8pPr>
              <a:defRPr sz="1800"/>
            </a:lvl8pPr>
            <a:lvl9pPr>
              <a:defRPr sz="1800"/>
            </a:lvl9pPr>
          </a:lstStyle>
          <a:p>
            <a:pPr lvl="0"/>
            <a:r>
              <a:rPr lang="en-US" dirty="0"/>
              <a:t>First level, 24pt   </a:t>
            </a:r>
          </a:p>
          <a:p>
            <a:pPr lvl="1"/>
            <a:r>
              <a:rPr lang="en-US" dirty="0"/>
              <a:t>Second level, 22pt  </a:t>
            </a:r>
          </a:p>
          <a:p>
            <a:pPr lvl="2"/>
            <a:r>
              <a:rPr lang="en-US" dirty="0"/>
              <a:t>Third level, 20pt  </a:t>
            </a:r>
          </a:p>
          <a:p>
            <a:pPr lvl="3"/>
            <a:r>
              <a:rPr lang="en-US" dirty="0"/>
              <a:t>Fourth level, 18pt  </a:t>
            </a:r>
          </a:p>
          <a:p>
            <a:pPr lvl="4"/>
            <a:r>
              <a:rPr lang="en-US" dirty="0"/>
              <a:t>Fifth level, 16pt  </a:t>
            </a:r>
            <a:endParaRPr lang="en-AU" dirty="0"/>
          </a:p>
        </p:txBody>
      </p:sp>
    </p:spTree>
    <p:extLst>
      <p:ext uri="{BB962C8B-B14F-4D97-AF65-F5344CB8AC3E}">
        <p14:creationId xmlns:p14="http://schemas.microsoft.com/office/powerpoint/2010/main" val="347147790"/>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Horizontal Bars Color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78C0D08-4D77-422B-A459-415B026A29B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3B973E7-28F3-40EF-BAE5-1BE29AE17205}"/>
              </a:ext>
            </a:extLst>
          </p:cNvPr>
          <p:cNvSpPr txBox="1"/>
          <p:nvPr userDrawn="1"/>
        </p:nvSpPr>
        <p:spPr>
          <a:xfrm>
            <a:off x="0" y="6318884"/>
            <a:ext cx="12192000" cy="540000"/>
          </a:xfrm>
          <a:prstGeom prst="rect">
            <a:avLst/>
          </a:prstGeom>
          <a:solidFill>
            <a:schemeClr val="accent4"/>
          </a:solidFill>
        </p:spPr>
        <p:txBody>
          <a:bodyPr wrap="square" rtlCol="0">
            <a:spAutoFit/>
          </a:bodyPr>
          <a:lstStyle/>
          <a:p>
            <a:endParaRPr lang="en-US" dirty="0"/>
          </a:p>
        </p:txBody>
      </p:sp>
      <p:sp>
        <p:nvSpPr>
          <p:cNvPr id="14" name="Rectangle 13">
            <a:extLst>
              <a:ext uri="{FF2B5EF4-FFF2-40B4-BE49-F238E27FC236}">
                <a16:creationId xmlns:a16="http://schemas.microsoft.com/office/drawing/2014/main" id="{69FA5319-5576-4578-B82F-88897FC90528}"/>
              </a:ext>
            </a:extLst>
          </p:cNvPr>
          <p:cNvSpPr/>
          <p:nvPr userDrawn="1"/>
        </p:nvSpPr>
        <p:spPr>
          <a:xfrm>
            <a:off x="0" y="5978238"/>
            <a:ext cx="12192000" cy="205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D59394E4-A17F-499B-A66A-CD11D7DC417E}"/>
              </a:ext>
            </a:extLst>
          </p:cNvPr>
          <p:cNvSpPr>
            <a:spLocks noGrp="1"/>
          </p:cNvSpPr>
          <p:nvPr>
            <p:ph type="title" hasCustomPrompt="1"/>
          </p:nvPr>
        </p:nvSpPr>
        <p:spPr>
          <a:xfrm>
            <a:off x="320400" y="486795"/>
            <a:ext cx="11371500" cy="640080"/>
          </a:xfrm>
          <a:prstGeom prst="rect">
            <a:avLst/>
          </a:prstGeom>
        </p:spPr>
        <p:txBody>
          <a:bodyPr/>
          <a:lstStyle>
            <a:lvl1pPr>
              <a:defRPr>
                <a:solidFill>
                  <a:schemeClr val="bg1"/>
                </a:solidFill>
              </a:defRPr>
            </a:lvl1pPr>
          </a:lstStyle>
          <a:p>
            <a:r>
              <a:rPr lang="en-US" dirty="0"/>
              <a:t>Slide title, 28pt bold</a:t>
            </a:r>
          </a:p>
        </p:txBody>
      </p:sp>
      <p:sp>
        <p:nvSpPr>
          <p:cNvPr id="18" name="Slide Number Placeholder 3">
            <a:extLst>
              <a:ext uri="{FF2B5EF4-FFF2-40B4-BE49-F238E27FC236}">
                <a16:creationId xmlns:a16="http://schemas.microsoft.com/office/drawing/2014/main" id="{B9F087DB-3F58-4844-A04D-277D85334DC4}"/>
              </a:ext>
            </a:extLst>
          </p:cNvPr>
          <p:cNvSpPr>
            <a:spLocks noGrp="1"/>
          </p:cNvSpPr>
          <p:nvPr>
            <p:ph type="sldNum" sz="quarter" idx="11"/>
          </p:nvPr>
        </p:nvSpPr>
        <p:spPr>
          <a:xfrm>
            <a:off x="320040" y="6309360"/>
            <a:ext cx="781674" cy="274320"/>
          </a:xfrm>
        </p:spPr>
        <p:txBody>
          <a:bodyPr/>
          <a:lstStyle>
            <a:lvl1pPr>
              <a:defRPr>
                <a:solidFill>
                  <a:schemeClr val="bg1"/>
                </a:solidFill>
              </a:defRPr>
            </a:lvl1pPr>
          </a:lstStyle>
          <a:p>
            <a:fld id="{9B3E39EC-4BE2-4DEA-81C0-4ABC0AAB4AC0}" type="slidenum">
              <a:rPr lang="en-AU" smtClean="0"/>
              <a:pPr/>
              <a:t>‹#›</a:t>
            </a:fld>
            <a:endParaRPr lang="en-AU" dirty="0"/>
          </a:p>
        </p:txBody>
      </p:sp>
      <p:sp>
        <p:nvSpPr>
          <p:cNvPr id="20" name="Text Placeholder 15">
            <a:extLst>
              <a:ext uri="{FF2B5EF4-FFF2-40B4-BE49-F238E27FC236}">
                <a16:creationId xmlns:a16="http://schemas.microsoft.com/office/drawing/2014/main" id="{B3D39B91-7E7E-4A96-B99F-ED24FC221F01}"/>
              </a:ext>
            </a:extLst>
          </p:cNvPr>
          <p:cNvSpPr>
            <a:spLocks noGrp="1"/>
          </p:cNvSpPr>
          <p:nvPr>
            <p:ph type="body" sz="quarter" idx="12"/>
          </p:nvPr>
        </p:nvSpPr>
        <p:spPr>
          <a:xfrm>
            <a:off x="320400" y="1242000"/>
            <a:ext cx="11371499" cy="44712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2">
            <a:extLst>
              <a:ext uri="{FF2B5EF4-FFF2-40B4-BE49-F238E27FC236}">
                <a16:creationId xmlns:a16="http://schemas.microsoft.com/office/drawing/2014/main" id="{E3BF595A-11AE-4E86-9C91-1864743ED0C5}"/>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chemeClr val="bg1"/>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chemeClr val="bg1"/>
                </a:solidFill>
                <a:effectLst/>
                <a:uLnTx/>
                <a:uFillTx/>
                <a:latin typeface="+mn-lt"/>
                <a:ea typeface="+mn-ea"/>
                <a:cs typeface="+mn-cs"/>
              </a:rPr>
              <a:t>2023</a:t>
            </a:fld>
            <a:endParaRPr kumimoji="0" lang="en-AU" sz="11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78129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Vertical Bar Color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78C0D08-4D77-422B-A459-415B026A29B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3B973E7-28F3-40EF-BAE5-1BE29AE17205}"/>
              </a:ext>
            </a:extLst>
          </p:cNvPr>
          <p:cNvSpPr txBox="1"/>
          <p:nvPr userDrawn="1"/>
        </p:nvSpPr>
        <p:spPr>
          <a:xfrm>
            <a:off x="0" y="6316503"/>
            <a:ext cx="195746" cy="540000"/>
          </a:xfrm>
          <a:prstGeom prst="rect">
            <a:avLst/>
          </a:prstGeom>
          <a:solidFill>
            <a:schemeClr val="accent4"/>
          </a:solidFill>
        </p:spPr>
        <p:txBody>
          <a:bodyPr wrap="square" rtlCol="0">
            <a:spAutoFit/>
          </a:bodyPr>
          <a:lstStyle/>
          <a:p>
            <a:endParaRPr lang="en-US" dirty="0"/>
          </a:p>
        </p:txBody>
      </p:sp>
      <p:sp>
        <p:nvSpPr>
          <p:cNvPr id="15" name="Title 1">
            <a:extLst>
              <a:ext uri="{FF2B5EF4-FFF2-40B4-BE49-F238E27FC236}">
                <a16:creationId xmlns:a16="http://schemas.microsoft.com/office/drawing/2014/main" id="{D59394E4-A17F-499B-A66A-CD11D7DC417E}"/>
              </a:ext>
            </a:extLst>
          </p:cNvPr>
          <p:cNvSpPr>
            <a:spLocks noGrp="1"/>
          </p:cNvSpPr>
          <p:nvPr>
            <p:ph type="title" hasCustomPrompt="1"/>
          </p:nvPr>
        </p:nvSpPr>
        <p:spPr>
          <a:xfrm>
            <a:off x="320400" y="486795"/>
            <a:ext cx="11371500" cy="640080"/>
          </a:xfrm>
        </p:spPr>
        <p:txBody>
          <a:bodyPr>
            <a:noAutofit/>
          </a:bodyPr>
          <a:lstStyle>
            <a:lvl1pPr>
              <a:defRPr>
                <a:solidFill>
                  <a:schemeClr val="bg1"/>
                </a:solidFill>
              </a:defRPr>
            </a:lvl1pPr>
          </a:lstStyle>
          <a:p>
            <a:r>
              <a:rPr lang="en-US" dirty="0"/>
              <a:t>Slide title, 28pt bold</a:t>
            </a:r>
          </a:p>
        </p:txBody>
      </p:sp>
      <p:sp>
        <p:nvSpPr>
          <p:cNvPr id="18" name="Slide Number Placeholder 3">
            <a:extLst>
              <a:ext uri="{FF2B5EF4-FFF2-40B4-BE49-F238E27FC236}">
                <a16:creationId xmlns:a16="http://schemas.microsoft.com/office/drawing/2014/main" id="{B9F087DB-3F58-4844-A04D-277D85334DC4}"/>
              </a:ext>
            </a:extLst>
          </p:cNvPr>
          <p:cNvSpPr>
            <a:spLocks noGrp="1"/>
          </p:cNvSpPr>
          <p:nvPr>
            <p:ph type="sldNum" sz="quarter" idx="11"/>
          </p:nvPr>
        </p:nvSpPr>
        <p:spPr>
          <a:xfrm>
            <a:off x="320040" y="6309360"/>
            <a:ext cx="781674" cy="274320"/>
          </a:xfrm>
        </p:spPr>
        <p:txBody>
          <a:bodyPr/>
          <a:lstStyle>
            <a:lvl1pPr>
              <a:defRPr>
                <a:solidFill>
                  <a:schemeClr val="bg1"/>
                </a:solidFill>
              </a:defRPr>
            </a:lvl1pPr>
          </a:lstStyle>
          <a:p>
            <a:fld id="{9B3E39EC-4BE2-4DEA-81C0-4ABC0AAB4AC0}" type="slidenum">
              <a:rPr lang="en-AU" smtClean="0"/>
              <a:pPr/>
              <a:t>‹#›</a:t>
            </a:fld>
            <a:endParaRPr lang="en-AU" dirty="0"/>
          </a:p>
        </p:txBody>
      </p:sp>
      <p:sp>
        <p:nvSpPr>
          <p:cNvPr id="20" name="Text Placeholder 15">
            <a:extLst>
              <a:ext uri="{FF2B5EF4-FFF2-40B4-BE49-F238E27FC236}">
                <a16:creationId xmlns:a16="http://schemas.microsoft.com/office/drawing/2014/main" id="{B3D39B91-7E7E-4A96-B99F-ED24FC221F01}"/>
              </a:ext>
            </a:extLst>
          </p:cNvPr>
          <p:cNvSpPr>
            <a:spLocks noGrp="1"/>
          </p:cNvSpPr>
          <p:nvPr>
            <p:ph type="body" sz="quarter" idx="12"/>
          </p:nvPr>
        </p:nvSpPr>
        <p:spPr>
          <a:xfrm>
            <a:off x="320400" y="1242000"/>
            <a:ext cx="11371499" cy="4472785"/>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C42B5FC5-CCE5-44F0-8C0A-99AA2323473C}"/>
              </a:ext>
            </a:extLst>
          </p:cNvPr>
          <p:cNvSpPr/>
          <p:nvPr userDrawn="1"/>
        </p:nvSpPr>
        <p:spPr>
          <a:xfrm>
            <a:off x="0" y="1328459"/>
            <a:ext cx="195746" cy="41470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D80782F-7EE8-4E34-AF8E-5C7F9135685F}"/>
              </a:ext>
            </a:extLst>
          </p:cNvPr>
          <p:cNvSpPr txBox="1"/>
          <p:nvPr userDrawn="1"/>
        </p:nvSpPr>
        <p:spPr>
          <a:xfrm>
            <a:off x="0" y="5462050"/>
            <a:ext cx="195746" cy="847310"/>
          </a:xfrm>
          <a:prstGeom prst="rect">
            <a:avLst/>
          </a:prstGeom>
          <a:solidFill>
            <a:schemeClr val="accent1"/>
          </a:solidFill>
        </p:spPr>
        <p:txBody>
          <a:bodyPr wrap="square" rtlCol="0">
            <a:spAutoFit/>
          </a:bodyPr>
          <a:lstStyle/>
          <a:p>
            <a:endParaRPr lang="en-US" dirty="0"/>
          </a:p>
        </p:txBody>
      </p:sp>
      <p:sp>
        <p:nvSpPr>
          <p:cNvPr id="14" name="Rectangle 13">
            <a:extLst>
              <a:ext uri="{FF2B5EF4-FFF2-40B4-BE49-F238E27FC236}">
                <a16:creationId xmlns:a16="http://schemas.microsoft.com/office/drawing/2014/main" id="{69FA5319-5576-4578-B82F-88897FC90528}"/>
              </a:ext>
            </a:extLst>
          </p:cNvPr>
          <p:cNvSpPr/>
          <p:nvPr userDrawn="1"/>
        </p:nvSpPr>
        <p:spPr>
          <a:xfrm>
            <a:off x="0" y="0"/>
            <a:ext cx="195746" cy="53448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2">
            <a:extLst>
              <a:ext uri="{FF2B5EF4-FFF2-40B4-BE49-F238E27FC236}">
                <a16:creationId xmlns:a16="http://schemas.microsoft.com/office/drawing/2014/main" id="{81F88F75-56B7-4575-B394-9E778FAFDBA3}"/>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chemeClr val="bg1"/>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chemeClr val="bg1"/>
                </a:solidFill>
                <a:effectLst/>
                <a:uLnTx/>
                <a:uFillTx/>
                <a:latin typeface="+mn-lt"/>
                <a:ea typeface="+mn-ea"/>
                <a:cs typeface="+mn-cs"/>
              </a:rPr>
              <a:t>2023</a:t>
            </a:fld>
            <a:endParaRPr kumimoji="0" lang="en-AU" sz="11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4247039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ight Content Horizontal Color Ba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0233-4E83-4DC3-B0FF-BDAF1A79C0FD}"/>
              </a:ext>
            </a:extLst>
          </p:cNvPr>
          <p:cNvSpPr>
            <a:spLocks noGrp="1"/>
          </p:cNvSpPr>
          <p:nvPr>
            <p:ph type="title" hasCustomPrompt="1"/>
          </p:nvPr>
        </p:nvSpPr>
        <p:spPr/>
        <p:txBody>
          <a:bodyPr/>
          <a:lstStyle>
            <a:lvl1pPr>
              <a:defRPr/>
            </a:lvl1pPr>
          </a:lstStyle>
          <a:p>
            <a:r>
              <a:rPr lang="en-US" dirty="0"/>
              <a:t>Slide title, 28pt bold</a:t>
            </a:r>
          </a:p>
        </p:txBody>
      </p:sp>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6" name="Text Placeholder 5">
            <a:extLst>
              <a:ext uri="{FF2B5EF4-FFF2-40B4-BE49-F238E27FC236}">
                <a16:creationId xmlns:a16="http://schemas.microsoft.com/office/drawing/2014/main" id="{66835B65-5548-4FA7-B81A-E803D6FC13EB}"/>
              </a:ext>
            </a:extLst>
          </p:cNvPr>
          <p:cNvSpPr>
            <a:spLocks noGrp="1"/>
          </p:cNvSpPr>
          <p:nvPr userDrawn="1">
            <p:ph type="body" sz="quarter" idx="12"/>
          </p:nvPr>
        </p:nvSpPr>
        <p:spPr>
          <a:xfrm>
            <a:off x="320675" y="1243013"/>
            <a:ext cx="11520488" cy="4975225"/>
          </a:xfrm>
        </p:spPr>
        <p:txBody>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C98D0F02-302A-4717-B31A-2B56E6380DF4}"/>
              </a:ext>
            </a:extLst>
          </p:cNvPr>
          <p:cNvSpPr/>
          <p:nvPr userDrawn="1"/>
        </p:nvSpPr>
        <p:spPr>
          <a:xfrm>
            <a:off x="9245604" y="6675120"/>
            <a:ext cx="2651760"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C056EE1-035A-4E0F-AC8B-79F7CF0AF420}"/>
              </a:ext>
            </a:extLst>
          </p:cNvPr>
          <p:cNvSpPr/>
          <p:nvPr userDrawn="1"/>
        </p:nvSpPr>
        <p:spPr>
          <a:xfrm>
            <a:off x="11868149" y="6675120"/>
            <a:ext cx="323851" cy="182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9CE9BF7-43E3-4050-AEB7-9FD20929E705}"/>
              </a:ext>
            </a:extLst>
          </p:cNvPr>
          <p:cNvSpPr/>
          <p:nvPr userDrawn="1"/>
        </p:nvSpPr>
        <p:spPr>
          <a:xfrm>
            <a:off x="0" y="6675120"/>
            <a:ext cx="9323754" cy="182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2">
            <a:extLst>
              <a:ext uri="{FF2B5EF4-FFF2-40B4-BE49-F238E27FC236}">
                <a16:creationId xmlns:a16="http://schemas.microsoft.com/office/drawing/2014/main" id="{DC167DB8-CAC3-4FA7-BC25-D7FD5862A007}"/>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chemeClr val="tx1"/>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chemeClr val="tx1"/>
                </a:solidFill>
                <a:effectLst/>
                <a:uLnTx/>
                <a:uFillTx/>
                <a:latin typeface="+mn-lt"/>
                <a:ea typeface="+mn-ea"/>
                <a:cs typeface="+mn-cs"/>
              </a:rPr>
              <a:t>2023</a:t>
            </a:fld>
            <a:endParaRPr kumimoji="0" lang="en-AU" sz="11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320932090"/>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ight Content Vertical Color Ba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0233-4E83-4DC3-B0FF-BDAF1A79C0FD}"/>
              </a:ext>
            </a:extLst>
          </p:cNvPr>
          <p:cNvSpPr>
            <a:spLocks noGrp="1"/>
          </p:cNvSpPr>
          <p:nvPr>
            <p:ph type="title" hasCustomPrompt="1"/>
          </p:nvPr>
        </p:nvSpPr>
        <p:spPr/>
        <p:txBody>
          <a:bodyPr/>
          <a:lstStyle>
            <a:lvl1pPr>
              <a:defRPr/>
            </a:lvl1pPr>
          </a:lstStyle>
          <a:p>
            <a:r>
              <a:rPr lang="en-US" dirty="0"/>
              <a:t>Slide title, 28pt bold</a:t>
            </a:r>
          </a:p>
        </p:txBody>
      </p:sp>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6" name="Text Placeholder 5">
            <a:extLst>
              <a:ext uri="{FF2B5EF4-FFF2-40B4-BE49-F238E27FC236}">
                <a16:creationId xmlns:a16="http://schemas.microsoft.com/office/drawing/2014/main" id="{66835B65-5548-4FA7-B81A-E803D6FC13EB}"/>
              </a:ext>
            </a:extLst>
          </p:cNvPr>
          <p:cNvSpPr>
            <a:spLocks noGrp="1"/>
          </p:cNvSpPr>
          <p:nvPr userDrawn="1">
            <p:ph type="body" sz="quarter" idx="12"/>
          </p:nvPr>
        </p:nvSpPr>
        <p:spPr>
          <a:xfrm>
            <a:off x="320675" y="1243013"/>
            <a:ext cx="11520488" cy="4975225"/>
          </a:xfrm>
        </p:spPr>
        <p:txBody>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79643351-226C-43B6-A74A-8FEED5EB69F6}"/>
              </a:ext>
            </a:extLst>
          </p:cNvPr>
          <p:cNvGrpSpPr/>
          <p:nvPr userDrawn="1"/>
        </p:nvGrpSpPr>
        <p:grpSpPr>
          <a:xfrm>
            <a:off x="0" y="-2"/>
            <a:ext cx="182880" cy="6858002"/>
            <a:chOff x="0" y="-2"/>
            <a:chExt cx="182880" cy="6858002"/>
          </a:xfrm>
        </p:grpSpPr>
        <p:sp>
          <p:nvSpPr>
            <p:cNvPr id="12" name="Rectangle 11">
              <a:extLst>
                <a:ext uri="{FF2B5EF4-FFF2-40B4-BE49-F238E27FC236}">
                  <a16:creationId xmlns:a16="http://schemas.microsoft.com/office/drawing/2014/main" id="{DCFE8BAA-800E-4B36-BFF4-5DE5B52EA01C}"/>
                </a:ext>
              </a:extLst>
            </p:cNvPr>
            <p:cNvSpPr/>
            <p:nvPr userDrawn="1"/>
          </p:nvSpPr>
          <p:spPr>
            <a:xfrm>
              <a:off x="0" y="6210887"/>
              <a:ext cx="182880" cy="647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A16B953-A74F-413D-839D-CF544A6A9F63}"/>
                </a:ext>
              </a:extLst>
            </p:cNvPr>
            <p:cNvSpPr/>
            <p:nvPr userDrawn="1"/>
          </p:nvSpPr>
          <p:spPr>
            <a:xfrm>
              <a:off x="0" y="-2"/>
              <a:ext cx="18288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E0EDACA-A3B3-4244-BE70-00791D2A160A}"/>
                </a:ext>
              </a:extLst>
            </p:cNvPr>
            <p:cNvSpPr/>
            <p:nvPr userDrawn="1"/>
          </p:nvSpPr>
          <p:spPr>
            <a:xfrm>
              <a:off x="0" y="4517053"/>
              <a:ext cx="182880" cy="17099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ooter Placeholder 2">
            <a:extLst>
              <a:ext uri="{FF2B5EF4-FFF2-40B4-BE49-F238E27FC236}">
                <a16:creationId xmlns:a16="http://schemas.microsoft.com/office/drawing/2014/main" id="{6449F6E4-0AFF-4C37-9ACC-C1A731317359}"/>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chemeClr val="tx1"/>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chemeClr val="tx1"/>
                </a:solidFill>
                <a:effectLst/>
                <a:uLnTx/>
                <a:uFillTx/>
                <a:latin typeface="+mn-lt"/>
                <a:ea typeface="+mn-ea"/>
                <a:cs typeface="+mn-cs"/>
              </a:rPr>
              <a:t>2023</a:t>
            </a:fld>
            <a:endParaRPr kumimoji="0" lang="en-AU" sz="11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59499735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Layout Blue Accents ">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Tree>
    <p:extLst>
      <p:ext uri="{BB962C8B-B14F-4D97-AF65-F5344CB8AC3E}">
        <p14:creationId xmlns:p14="http://schemas.microsoft.com/office/powerpoint/2010/main" val="186217859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3E2446-2B4C-4459-A196-A36F20099967}"/>
              </a:ext>
            </a:extLst>
          </p:cNvPr>
          <p:cNvSpPr/>
          <p:nvPr userDrawn="1"/>
        </p:nvSpPr>
        <p:spPr>
          <a:xfrm flipV="1">
            <a:off x="941830" y="914073"/>
            <a:ext cx="11250169" cy="4762330"/>
          </a:xfrm>
          <a:prstGeom prst="rect">
            <a:avLst/>
          </a:prstGeom>
          <a:gradFill flip="none" rotWithShape="1">
            <a:gsLst>
              <a:gs pos="17000">
                <a:schemeClr val="accent2"/>
              </a:gs>
              <a:gs pos="3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B0E0ED9-6381-4CE2-826F-F81BAA9EB22C}"/>
              </a:ext>
            </a:extLst>
          </p:cNvPr>
          <p:cNvSpPr/>
          <p:nvPr userDrawn="1"/>
        </p:nvSpPr>
        <p:spPr>
          <a:xfrm>
            <a:off x="941830" y="610064"/>
            <a:ext cx="11250169" cy="350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5">
            <a:extLst>
              <a:ext uri="{FF2B5EF4-FFF2-40B4-BE49-F238E27FC236}">
                <a16:creationId xmlns:a16="http://schemas.microsoft.com/office/drawing/2014/main" id="{B24D2416-242E-4926-A009-C2757361DEE3}"/>
              </a:ext>
            </a:extLst>
          </p:cNvPr>
          <p:cNvSpPr>
            <a:spLocks/>
          </p:cNvSpPr>
          <p:nvPr userDrawn="1"/>
        </p:nvSpPr>
        <p:spPr bwMode="auto">
          <a:xfrm>
            <a:off x="-1" y="5914716"/>
            <a:ext cx="941832" cy="943284"/>
          </a:xfrm>
          <a:custGeom>
            <a:avLst/>
            <a:gdLst>
              <a:gd name="T0" fmla="*/ 0 w 574"/>
              <a:gd name="T1" fmla="*/ 0 h 575"/>
              <a:gd name="T2" fmla="*/ 0 w 574"/>
              <a:gd name="T3" fmla="*/ 309 h 575"/>
              <a:gd name="T4" fmla="*/ 263 w 574"/>
              <a:gd name="T5" fmla="*/ 309 h 575"/>
              <a:gd name="T6" fmla="*/ 263 w 574"/>
              <a:gd name="T7" fmla="*/ 575 h 575"/>
              <a:gd name="T8" fmla="*/ 574 w 574"/>
              <a:gd name="T9" fmla="*/ 575 h 575"/>
              <a:gd name="T10" fmla="*/ 574 w 574"/>
              <a:gd name="T11" fmla="*/ 0 h 575"/>
              <a:gd name="T12" fmla="*/ 0 w 574"/>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574" h="575">
                <a:moveTo>
                  <a:pt x="0" y="0"/>
                </a:moveTo>
                <a:lnTo>
                  <a:pt x="0" y="309"/>
                </a:lnTo>
                <a:lnTo>
                  <a:pt x="263" y="309"/>
                </a:lnTo>
                <a:lnTo>
                  <a:pt x="263" y="575"/>
                </a:lnTo>
                <a:lnTo>
                  <a:pt x="574" y="575"/>
                </a:lnTo>
                <a:lnTo>
                  <a:pt x="57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itle 1">
            <a:extLst>
              <a:ext uri="{FF2B5EF4-FFF2-40B4-BE49-F238E27FC236}">
                <a16:creationId xmlns:a16="http://schemas.microsoft.com/office/drawing/2014/main" id="{B1FC8042-85BA-4529-AC57-15AC48F2903E}"/>
              </a:ext>
            </a:extLst>
          </p:cNvPr>
          <p:cNvSpPr>
            <a:spLocks noGrp="1"/>
          </p:cNvSpPr>
          <p:nvPr>
            <p:ph type="ctrTitle" hasCustomPrompt="1"/>
          </p:nvPr>
        </p:nvSpPr>
        <p:spPr>
          <a:xfrm>
            <a:off x="1556181" y="1220129"/>
            <a:ext cx="10209602" cy="2346967"/>
          </a:xfrm>
          <a:prstGeom prst="rect">
            <a:avLst/>
          </a:prstGeom>
          <a:noFill/>
        </p:spPr>
        <p:txBody>
          <a:bodyPr lIns="0" anchor="b">
            <a:noAutofit/>
          </a:bodyPr>
          <a:lstStyle>
            <a:lvl1pPr algn="l">
              <a:defRPr sz="4800" b="1">
                <a:solidFill>
                  <a:schemeClr val="bg1"/>
                </a:solidFill>
              </a:defRPr>
            </a:lvl1pPr>
          </a:lstStyle>
          <a:p>
            <a:r>
              <a:rPr lang="en-US" dirty="0"/>
              <a:t>Presentation title, 48pt bold.</a:t>
            </a:r>
          </a:p>
        </p:txBody>
      </p:sp>
      <p:sp>
        <p:nvSpPr>
          <p:cNvPr id="9" name="Text Placeholder 5">
            <a:extLst>
              <a:ext uri="{FF2B5EF4-FFF2-40B4-BE49-F238E27FC236}">
                <a16:creationId xmlns:a16="http://schemas.microsoft.com/office/drawing/2014/main" id="{A9C0E1A4-AF59-4D13-BD8D-297D447D936A}"/>
              </a:ext>
            </a:extLst>
          </p:cNvPr>
          <p:cNvSpPr>
            <a:spLocks noGrp="1"/>
          </p:cNvSpPr>
          <p:nvPr>
            <p:ph type="body" sz="quarter" idx="10" hasCustomPrompt="1"/>
          </p:nvPr>
        </p:nvSpPr>
        <p:spPr>
          <a:xfrm>
            <a:off x="1556182" y="3708065"/>
            <a:ext cx="10209601" cy="1025058"/>
          </a:xfrm>
          <a:prstGeom prst="rect">
            <a:avLst/>
          </a:prstGeom>
        </p:spPr>
        <p:txBody>
          <a:bodyPr lIns="0" anchor="b"/>
          <a:lstStyle>
            <a:lvl1pPr marL="0" indent="0">
              <a:buFontTx/>
              <a:buNone/>
              <a:defRPr sz="2800" b="1">
                <a:solidFill>
                  <a:schemeClr val="bg1"/>
                </a:solidFill>
              </a:defRPr>
            </a:lvl1pPr>
          </a:lstStyle>
          <a:p>
            <a:pPr lvl="0"/>
            <a:r>
              <a:rPr lang="en-AU" dirty="0"/>
              <a:t>Other information, 28pt light bold.</a:t>
            </a:r>
            <a:endParaRPr lang="en-US" dirty="0"/>
          </a:p>
        </p:txBody>
      </p:sp>
      <p:sp>
        <p:nvSpPr>
          <p:cNvPr id="12" name="Rectangle 11">
            <a:extLst>
              <a:ext uri="{FF2B5EF4-FFF2-40B4-BE49-F238E27FC236}">
                <a16:creationId xmlns:a16="http://schemas.microsoft.com/office/drawing/2014/main" id="{29525472-B1DF-4A98-802A-B97A237DA82B}"/>
              </a:ext>
            </a:extLst>
          </p:cNvPr>
          <p:cNvSpPr/>
          <p:nvPr userDrawn="1"/>
        </p:nvSpPr>
        <p:spPr>
          <a:xfrm>
            <a:off x="941830" y="-1"/>
            <a:ext cx="11250169" cy="6100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352731C-ED51-480F-921E-20609218CBC1}"/>
              </a:ext>
            </a:extLst>
          </p:cNvPr>
          <p:cNvSpPr/>
          <p:nvPr userDrawn="1"/>
        </p:nvSpPr>
        <p:spPr>
          <a:xfrm>
            <a:off x="941830" y="5676405"/>
            <a:ext cx="11250169" cy="230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C760AA-F653-4795-B699-8F46BA705579}"/>
              </a:ext>
            </a:extLst>
          </p:cNvPr>
          <p:cNvSpPr/>
          <p:nvPr userDrawn="1"/>
        </p:nvSpPr>
        <p:spPr>
          <a:xfrm>
            <a:off x="941831" y="5809773"/>
            <a:ext cx="11250169" cy="1049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rand Logo">
            <a:extLst>
              <a:ext uri="{FF2B5EF4-FFF2-40B4-BE49-F238E27FC236}">
                <a16:creationId xmlns:a16="http://schemas.microsoft.com/office/drawing/2014/main" id="{B7636CED-3DBF-2E98-E0E4-CC1CF3FAE0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51013" y="6078510"/>
            <a:ext cx="3557016" cy="615696"/>
          </a:xfrm>
          <a:prstGeom prst="rect">
            <a:avLst/>
          </a:prstGeom>
        </p:spPr>
      </p:pic>
    </p:spTree>
    <p:extLst>
      <p:ext uri="{BB962C8B-B14F-4D97-AF65-F5344CB8AC3E}">
        <p14:creationId xmlns:p14="http://schemas.microsoft.com/office/powerpoint/2010/main" val="26279448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Layout Green Accents ">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Tree>
    <p:extLst>
      <p:ext uri="{BB962C8B-B14F-4D97-AF65-F5344CB8AC3E}">
        <p14:creationId xmlns:p14="http://schemas.microsoft.com/office/powerpoint/2010/main" val="4040407211"/>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Layout Purple Accents ">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Tree>
    <p:extLst>
      <p:ext uri="{BB962C8B-B14F-4D97-AF65-F5344CB8AC3E}">
        <p14:creationId xmlns:p14="http://schemas.microsoft.com/office/powerpoint/2010/main" val="1355065184"/>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Layout Red Accents ">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Tree>
    <p:extLst>
      <p:ext uri="{BB962C8B-B14F-4D97-AF65-F5344CB8AC3E}">
        <p14:creationId xmlns:p14="http://schemas.microsoft.com/office/powerpoint/2010/main" val="347423304"/>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Layout Yellow Accents ">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Tree>
    <p:extLst>
      <p:ext uri="{BB962C8B-B14F-4D97-AF65-F5344CB8AC3E}">
        <p14:creationId xmlns:p14="http://schemas.microsoft.com/office/powerpoint/2010/main" val="3863865290"/>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Sequenc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FD5E2-63E9-49EB-9EF8-CA6A2C7CC5BD}"/>
              </a:ext>
            </a:extLst>
          </p:cNvPr>
          <p:cNvSpPr>
            <a:spLocks noGrp="1"/>
          </p:cNvSpPr>
          <p:nvPr>
            <p:ph type="title" hasCustomPrompt="1"/>
          </p:nvPr>
        </p:nvSpPr>
        <p:spPr>
          <a:xfrm>
            <a:off x="320040" y="486795"/>
            <a:ext cx="11585100" cy="640080"/>
          </a:xfrm>
        </p:spPr>
        <p:txBody>
          <a:bodyPr/>
          <a:lstStyle>
            <a:lvl1pPr>
              <a:defRPr>
                <a:solidFill>
                  <a:schemeClr val="accent1"/>
                </a:solidFill>
              </a:defRPr>
            </a:lvl1pPr>
          </a:lstStyle>
          <a:p>
            <a:r>
              <a:rPr lang="en-US" dirty="0"/>
              <a:t>Slide title, 28pt bold</a:t>
            </a:r>
          </a:p>
        </p:txBody>
      </p:sp>
      <p:sp>
        <p:nvSpPr>
          <p:cNvPr id="4" name="Slide Number Placeholder 3">
            <a:extLst>
              <a:ext uri="{FF2B5EF4-FFF2-40B4-BE49-F238E27FC236}">
                <a16:creationId xmlns:a16="http://schemas.microsoft.com/office/drawing/2014/main" id="{3B84AB0C-EABC-4723-A915-C9C6EFC44778}"/>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7" name="Rectangle 6">
            <a:extLst>
              <a:ext uri="{FF2B5EF4-FFF2-40B4-BE49-F238E27FC236}">
                <a16:creationId xmlns:a16="http://schemas.microsoft.com/office/drawing/2014/main" id="{D469B429-4EA4-4324-98F3-F2CE44002BCE}"/>
              </a:ext>
            </a:extLst>
          </p:cNvPr>
          <p:cNvSpPr/>
          <p:nvPr userDrawn="1"/>
        </p:nvSpPr>
        <p:spPr>
          <a:xfrm>
            <a:off x="0" y="1242000"/>
            <a:ext cx="320040" cy="502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E890164D-BE85-44C5-8609-EFF6B030ACC0}"/>
              </a:ext>
            </a:extLst>
          </p:cNvPr>
          <p:cNvSpPr>
            <a:spLocks noGrp="1"/>
          </p:cNvSpPr>
          <p:nvPr>
            <p:ph type="pic" sz="quarter" idx="16" hasCustomPrompt="1"/>
          </p:nvPr>
        </p:nvSpPr>
        <p:spPr>
          <a:xfrm>
            <a:off x="2448561" y="1242000"/>
            <a:ext cx="1280477" cy="5022000"/>
          </a:xfrm>
          <a:prstGeom prst="rect">
            <a:avLst/>
          </a:prstGeom>
        </p:spPr>
        <p:txBody>
          <a:bodyPr/>
          <a:lstStyle>
            <a:lvl1pPr marL="0" indent="0">
              <a:buNone/>
              <a:defRPr sz="1600"/>
            </a:lvl1pPr>
          </a:lstStyle>
          <a:p>
            <a:r>
              <a:rPr lang="en-AU" sz="1600" dirty="0"/>
              <a:t>Click icon to insert image</a:t>
            </a:r>
            <a:endParaRPr lang="en-US" dirty="0"/>
          </a:p>
        </p:txBody>
      </p:sp>
      <p:sp>
        <p:nvSpPr>
          <p:cNvPr id="15" name="Picture Placeholder 9">
            <a:extLst>
              <a:ext uri="{FF2B5EF4-FFF2-40B4-BE49-F238E27FC236}">
                <a16:creationId xmlns:a16="http://schemas.microsoft.com/office/drawing/2014/main" id="{51F4011A-7B5D-4970-A409-99CBED3E71FE}"/>
              </a:ext>
            </a:extLst>
          </p:cNvPr>
          <p:cNvSpPr>
            <a:spLocks noGrp="1"/>
          </p:cNvSpPr>
          <p:nvPr>
            <p:ph type="pic" sz="quarter" idx="19" hasCustomPrompt="1"/>
          </p:nvPr>
        </p:nvSpPr>
        <p:spPr>
          <a:xfrm>
            <a:off x="3729038" y="1242000"/>
            <a:ext cx="1898967" cy="5022000"/>
          </a:xfrm>
          <a:prstGeom prst="rect">
            <a:avLst/>
          </a:prstGeom>
        </p:spPr>
        <p:txBody>
          <a:bodyPr/>
          <a:lstStyle>
            <a:lvl1pPr marL="0" indent="0">
              <a:buNone/>
              <a:defRPr sz="1600"/>
            </a:lvl1pPr>
          </a:lstStyle>
          <a:p>
            <a:r>
              <a:rPr lang="en-AU" sz="1600" dirty="0"/>
              <a:t>Click icon to insert image</a:t>
            </a:r>
            <a:endParaRPr lang="en-US" dirty="0"/>
          </a:p>
        </p:txBody>
      </p:sp>
      <p:sp>
        <p:nvSpPr>
          <p:cNvPr id="16" name="Picture Placeholder 9">
            <a:extLst>
              <a:ext uri="{FF2B5EF4-FFF2-40B4-BE49-F238E27FC236}">
                <a16:creationId xmlns:a16="http://schemas.microsoft.com/office/drawing/2014/main" id="{1103DC6F-C970-4AD0-AA9B-06D1005F6527}"/>
              </a:ext>
            </a:extLst>
          </p:cNvPr>
          <p:cNvSpPr>
            <a:spLocks noGrp="1"/>
          </p:cNvSpPr>
          <p:nvPr>
            <p:ph type="pic" sz="quarter" idx="20" hasCustomPrompt="1"/>
          </p:nvPr>
        </p:nvSpPr>
        <p:spPr>
          <a:xfrm>
            <a:off x="1068535" y="1242000"/>
            <a:ext cx="1380026" cy="5022000"/>
          </a:xfrm>
          <a:prstGeom prst="rect">
            <a:avLst/>
          </a:prstGeom>
        </p:spPr>
        <p:txBody>
          <a:bodyPr/>
          <a:lstStyle>
            <a:lvl1pPr marL="0" indent="0">
              <a:buNone/>
              <a:defRPr sz="1600"/>
            </a:lvl1pPr>
          </a:lstStyle>
          <a:p>
            <a:r>
              <a:rPr lang="en-AU" sz="1600" dirty="0"/>
              <a:t>Click icon to insert image</a:t>
            </a:r>
            <a:endParaRPr lang="en-US" dirty="0"/>
          </a:p>
        </p:txBody>
      </p:sp>
      <p:sp>
        <p:nvSpPr>
          <p:cNvPr id="17" name="Rectangle 16">
            <a:extLst>
              <a:ext uri="{FF2B5EF4-FFF2-40B4-BE49-F238E27FC236}">
                <a16:creationId xmlns:a16="http://schemas.microsoft.com/office/drawing/2014/main" id="{F3BE04B3-93ED-484A-9A70-24A3D49A76F5}"/>
              </a:ext>
            </a:extLst>
          </p:cNvPr>
          <p:cNvSpPr/>
          <p:nvPr userDrawn="1"/>
        </p:nvSpPr>
        <p:spPr>
          <a:xfrm>
            <a:off x="286860" y="1242000"/>
            <a:ext cx="781674" cy="50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505FAF8-8F7B-4CA6-BC56-D1C8E5A12EAB}"/>
              </a:ext>
            </a:extLst>
          </p:cNvPr>
          <p:cNvSpPr/>
          <p:nvPr userDrawn="1"/>
        </p:nvSpPr>
        <p:spPr>
          <a:xfrm>
            <a:off x="5628005" y="1242000"/>
            <a:ext cx="2093595" cy="502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9">
            <a:extLst>
              <a:ext uri="{FF2B5EF4-FFF2-40B4-BE49-F238E27FC236}">
                <a16:creationId xmlns:a16="http://schemas.microsoft.com/office/drawing/2014/main" id="{87D848DA-501D-412E-8678-4C3C9F997A57}"/>
              </a:ext>
            </a:extLst>
          </p:cNvPr>
          <p:cNvSpPr>
            <a:spLocks noGrp="1"/>
          </p:cNvSpPr>
          <p:nvPr>
            <p:ph type="pic" sz="quarter" idx="21" hasCustomPrompt="1"/>
          </p:nvPr>
        </p:nvSpPr>
        <p:spPr>
          <a:xfrm>
            <a:off x="7721600" y="1242000"/>
            <a:ext cx="4183540" cy="5022000"/>
          </a:xfrm>
          <a:prstGeom prst="rect">
            <a:avLst/>
          </a:prstGeom>
        </p:spPr>
        <p:txBody>
          <a:bodyPr/>
          <a:lstStyle>
            <a:lvl1pPr marL="0" indent="0">
              <a:buNone/>
              <a:defRPr sz="1600"/>
            </a:lvl1pPr>
          </a:lstStyle>
          <a:p>
            <a:r>
              <a:rPr lang="en-AU" sz="1600" dirty="0"/>
              <a:t>Click icon to insert image</a:t>
            </a:r>
            <a:endParaRPr lang="en-US" dirty="0"/>
          </a:p>
        </p:txBody>
      </p:sp>
    </p:spTree>
    <p:extLst>
      <p:ext uri="{BB962C8B-B14F-4D97-AF65-F5344CB8AC3E}">
        <p14:creationId xmlns:p14="http://schemas.microsoft.com/office/powerpoint/2010/main" val="9965035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Sequence 2">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330550C6-CDB2-412A-82CA-0F8394B17352}"/>
              </a:ext>
            </a:extLst>
          </p:cNvPr>
          <p:cNvSpPr>
            <a:spLocks noGrp="1"/>
          </p:cNvSpPr>
          <p:nvPr>
            <p:ph type="sldNum" sz="quarter" idx="11"/>
          </p:nvPr>
        </p:nvSpPr>
        <p:spPr>
          <a:xfrm>
            <a:off x="320040" y="6309360"/>
            <a:ext cx="781674" cy="274320"/>
          </a:xfrm>
        </p:spPr>
        <p:txBody>
          <a:bodyPr/>
          <a:lstStyle/>
          <a:p>
            <a:fld id="{9B3E39EC-4BE2-4DEA-81C0-4ABC0AAB4AC0}" type="slidenum">
              <a:rPr lang="en-AU" smtClean="0"/>
              <a:pPr/>
              <a:t>‹#›</a:t>
            </a:fld>
            <a:endParaRPr lang="en-AU" dirty="0"/>
          </a:p>
        </p:txBody>
      </p:sp>
      <p:sp>
        <p:nvSpPr>
          <p:cNvPr id="13" name="Rectangle 12">
            <a:extLst>
              <a:ext uri="{FF2B5EF4-FFF2-40B4-BE49-F238E27FC236}">
                <a16:creationId xmlns:a16="http://schemas.microsoft.com/office/drawing/2014/main" id="{6C567E8F-8DFB-4F10-B8B9-33936E9165D6}"/>
              </a:ext>
            </a:extLst>
          </p:cNvPr>
          <p:cNvSpPr/>
          <p:nvPr userDrawn="1"/>
        </p:nvSpPr>
        <p:spPr>
          <a:xfrm>
            <a:off x="0" y="703"/>
            <a:ext cx="320040" cy="62438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9">
            <a:extLst>
              <a:ext uri="{FF2B5EF4-FFF2-40B4-BE49-F238E27FC236}">
                <a16:creationId xmlns:a16="http://schemas.microsoft.com/office/drawing/2014/main" id="{E3C95663-B4AC-4356-998A-8EB19E0A7494}"/>
              </a:ext>
            </a:extLst>
          </p:cNvPr>
          <p:cNvSpPr>
            <a:spLocks noGrp="1"/>
          </p:cNvSpPr>
          <p:nvPr>
            <p:ph type="pic" sz="quarter" idx="16" hasCustomPrompt="1"/>
          </p:nvPr>
        </p:nvSpPr>
        <p:spPr>
          <a:xfrm>
            <a:off x="2470266" y="-813"/>
            <a:ext cx="1258772" cy="6246000"/>
          </a:xfrm>
          <a:prstGeom prst="rect">
            <a:avLst/>
          </a:prstGeom>
        </p:spPr>
        <p:txBody>
          <a:bodyPr/>
          <a:lstStyle>
            <a:lvl1pPr marL="0" indent="0">
              <a:buNone/>
              <a:defRPr sz="1600"/>
            </a:lvl1pPr>
          </a:lstStyle>
          <a:p>
            <a:r>
              <a:rPr lang="en-AU" sz="1600" dirty="0"/>
              <a:t>Click icon to insert image</a:t>
            </a:r>
            <a:endParaRPr lang="en-US" dirty="0"/>
          </a:p>
        </p:txBody>
      </p:sp>
      <p:sp>
        <p:nvSpPr>
          <p:cNvPr id="18" name="Picture Placeholder 9">
            <a:extLst>
              <a:ext uri="{FF2B5EF4-FFF2-40B4-BE49-F238E27FC236}">
                <a16:creationId xmlns:a16="http://schemas.microsoft.com/office/drawing/2014/main" id="{943153E6-D2E5-4744-B15B-11C6A8389298}"/>
              </a:ext>
            </a:extLst>
          </p:cNvPr>
          <p:cNvSpPr>
            <a:spLocks noGrp="1"/>
          </p:cNvSpPr>
          <p:nvPr>
            <p:ph type="pic" sz="quarter" idx="19" hasCustomPrompt="1"/>
          </p:nvPr>
        </p:nvSpPr>
        <p:spPr>
          <a:xfrm>
            <a:off x="3729038" y="-1440"/>
            <a:ext cx="1898967" cy="6246000"/>
          </a:xfrm>
          <a:prstGeom prst="rect">
            <a:avLst/>
          </a:prstGeom>
        </p:spPr>
        <p:txBody>
          <a:bodyPr/>
          <a:lstStyle>
            <a:lvl1pPr marL="0" indent="0">
              <a:buNone/>
              <a:defRPr sz="1600"/>
            </a:lvl1pPr>
          </a:lstStyle>
          <a:p>
            <a:r>
              <a:rPr lang="en-AU" sz="1600" dirty="0"/>
              <a:t>Click icon to insert image</a:t>
            </a:r>
            <a:endParaRPr lang="en-US" dirty="0"/>
          </a:p>
        </p:txBody>
      </p:sp>
      <p:sp>
        <p:nvSpPr>
          <p:cNvPr id="19" name="Picture Placeholder 9">
            <a:extLst>
              <a:ext uri="{FF2B5EF4-FFF2-40B4-BE49-F238E27FC236}">
                <a16:creationId xmlns:a16="http://schemas.microsoft.com/office/drawing/2014/main" id="{C7F5040D-CC6B-43F8-925C-FFE16555D81D}"/>
              </a:ext>
            </a:extLst>
          </p:cNvPr>
          <p:cNvSpPr>
            <a:spLocks noGrp="1"/>
          </p:cNvSpPr>
          <p:nvPr>
            <p:ph type="pic" sz="quarter" idx="20" hasCustomPrompt="1"/>
          </p:nvPr>
        </p:nvSpPr>
        <p:spPr>
          <a:xfrm>
            <a:off x="1046830" y="-813"/>
            <a:ext cx="1423436" cy="6243857"/>
          </a:xfrm>
          <a:prstGeom prst="rect">
            <a:avLst/>
          </a:prstGeom>
        </p:spPr>
        <p:txBody>
          <a:bodyPr/>
          <a:lstStyle>
            <a:lvl1pPr marL="0" indent="0">
              <a:buNone/>
              <a:defRPr sz="1600"/>
            </a:lvl1pPr>
          </a:lstStyle>
          <a:p>
            <a:r>
              <a:rPr lang="en-AU" sz="1600" dirty="0"/>
              <a:t>Click icon to insert image</a:t>
            </a:r>
            <a:endParaRPr lang="en-US" dirty="0"/>
          </a:p>
        </p:txBody>
      </p:sp>
      <p:sp>
        <p:nvSpPr>
          <p:cNvPr id="20" name="Rectangle 19">
            <a:extLst>
              <a:ext uri="{FF2B5EF4-FFF2-40B4-BE49-F238E27FC236}">
                <a16:creationId xmlns:a16="http://schemas.microsoft.com/office/drawing/2014/main" id="{231FEA3A-F6AB-402D-BCFB-2298254C2CA1}"/>
              </a:ext>
            </a:extLst>
          </p:cNvPr>
          <p:cNvSpPr/>
          <p:nvPr userDrawn="1"/>
        </p:nvSpPr>
        <p:spPr>
          <a:xfrm>
            <a:off x="265156" y="0"/>
            <a:ext cx="781674" cy="62438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8F7E591-1073-4C50-9787-230BBAD31C42}"/>
              </a:ext>
            </a:extLst>
          </p:cNvPr>
          <p:cNvSpPr/>
          <p:nvPr userDrawn="1"/>
        </p:nvSpPr>
        <p:spPr>
          <a:xfrm>
            <a:off x="5628005" y="-1440"/>
            <a:ext cx="3069185" cy="62468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9">
            <a:extLst>
              <a:ext uri="{FF2B5EF4-FFF2-40B4-BE49-F238E27FC236}">
                <a16:creationId xmlns:a16="http://schemas.microsoft.com/office/drawing/2014/main" id="{BCB0A2B5-E8C1-4C94-A067-0BF4D62CAF82}"/>
              </a:ext>
            </a:extLst>
          </p:cNvPr>
          <p:cNvSpPr>
            <a:spLocks noGrp="1"/>
          </p:cNvSpPr>
          <p:nvPr>
            <p:ph type="pic" sz="quarter" idx="21" hasCustomPrompt="1"/>
          </p:nvPr>
        </p:nvSpPr>
        <p:spPr>
          <a:xfrm>
            <a:off x="8697190" y="-496"/>
            <a:ext cx="3494810" cy="6246496"/>
          </a:xfrm>
          <a:prstGeom prst="rect">
            <a:avLst/>
          </a:prstGeom>
        </p:spPr>
        <p:txBody>
          <a:bodyPr/>
          <a:lstStyle>
            <a:lvl1pPr marL="0" indent="0">
              <a:buNone/>
              <a:defRPr sz="1600"/>
            </a:lvl1pPr>
          </a:lstStyle>
          <a:p>
            <a:r>
              <a:rPr lang="en-AU" sz="1600" dirty="0"/>
              <a:t>Click icon to insert image</a:t>
            </a:r>
            <a:endParaRPr lang="en-US" dirty="0"/>
          </a:p>
        </p:txBody>
      </p:sp>
      <p:sp>
        <p:nvSpPr>
          <p:cNvPr id="23" name="Title 1">
            <a:extLst>
              <a:ext uri="{FF2B5EF4-FFF2-40B4-BE49-F238E27FC236}">
                <a16:creationId xmlns:a16="http://schemas.microsoft.com/office/drawing/2014/main" id="{86E01014-846E-4A92-BB4D-4D29F6502326}"/>
              </a:ext>
            </a:extLst>
          </p:cNvPr>
          <p:cNvSpPr>
            <a:spLocks noGrp="1"/>
          </p:cNvSpPr>
          <p:nvPr>
            <p:ph type="title" hasCustomPrompt="1"/>
          </p:nvPr>
        </p:nvSpPr>
        <p:spPr>
          <a:xfrm>
            <a:off x="6040547" y="291959"/>
            <a:ext cx="2279607" cy="5277568"/>
          </a:xfrm>
        </p:spPr>
        <p:txBody>
          <a:bodyPr>
            <a:noAutofit/>
          </a:bodyPr>
          <a:lstStyle>
            <a:lvl1pPr>
              <a:defRPr sz="2400">
                <a:solidFill>
                  <a:schemeClr val="bg1"/>
                </a:solidFill>
                <a:latin typeface="+mn-lt"/>
              </a:defRPr>
            </a:lvl1pPr>
          </a:lstStyle>
          <a:p>
            <a:r>
              <a:rPr lang="en-US" dirty="0"/>
              <a:t>Slide title, 24pt light bold</a:t>
            </a:r>
          </a:p>
        </p:txBody>
      </p:sp>
    </p:spTree>
    <p:extLst>
      <p:ext uri="{BB962C8B-B14F-4D97-AF65-F5344CB8AC3E}">
        <p14:creationId xmlns:p14="http://schemas.microsoft.com/office/powerpoint/2010/main" val="23577659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hat if...">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84AB0C-EABC-4723-A915-C9C6EFC44778}"/>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7" name="Rectangle 6">
            <a:extLst>
              <a:ext uri="{FF2B5EF4-FFF2-40B4-BE49-F238E27FC236}">
                <a16:creationId xmlns:a16="http://schemas.microsoft.com/office/drawing/2014/main" id="{D469B429-4EA4-4324-98F3-F2CE44002BCE}"/>
              </a:ext>
            </a:extLst>
          </p:cNvPr>
          <p:cNvSpPr/>
          <p:nvPr userDrawn="1"/>
        </p:nvSpPr>
        <p:spPr>
          <a:xfrm>
            <a:off x="0" y="1242000"/>
            <a:ext cx="320040" cy="502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9">
            <a:extLst>
              <a:ext uri="{FF2B5EF4-FFF2-40B4-BE49-F238E27FC236}">
                <a16:creationId xmlns:a16="http://schemas.microsoft.com/office/drawing/2014/main" id="{51F4011A-7B5D-4970-A409-99CBED3E71FE}"/>
              </a:ext>
            </a:extLst>
          </p:cNvPr>
          <p:cNvSpPr>
            <a:spLocks noGrp="1"/>
          </p:cNvSpPr>
          <p:nvPr>
            <p:ph type="pic" sz="quarter" idx="19" hasCustomPrompt="1"/>
          </p:nvPr>
        </p:nvSpPr>
        <p:spPr>
          <a:xfrm>
            <a:off x="6868885" y="1242000"/>
            <a:ext cx="4254581" cy="5022000"/>
          </a:xfrm>
          <a:prstGeom prst="rect">
            <a:avLst/>
          </a:prstGeom>
        </p:spPr>
        <p:txBody>
          <a:bodyPr/>
          <a:lstStyle>
            <a:lvl1pPr marL="0" indent="0">
              <a:buNone/>
              <a:defRPr sz="1600"/>
            </a:lvl1pPr>
          </a:lstStyle>
          <a:p>
            <a:r>
              <a:rPr lang="en-AU" sz="1600" dirty="0"/>
              <a:t>Click icon to insert image</a:t>
            </a:r>
            <a:endParaRPr lang="en-US" dirty="0"/>
          </a:p>
        </p:txBody>
      </p:sp>
      <p:sp>
        <p:nvSpPr>
          <p:cNvPr id="16" name="Picture Placeholder 9">
            <a:extLst>
              <a:ext uri="{FF2B5EF4-FFF2-40B4-BE49-F238E27FC236}">
                <a16:creationId xmlns:a16="http://schemas.microsoft.com/office/drawing/2014/main" id="{1103DC6F-C970-4AD0-AA9B-06D1005F6527}"/>
              </a:ext>
            </a:extLst>
          </p:cNvPr>
          <p:cNvSpPr>
            <a:spLocks noGrp="1"/>
          </p:cNvSpPr>
          <p:nvPr>
            <p:ph type="pic" sz="quarter" idx="20" hasCustomPrompt="1"/>
          </p:nvPr>
        </p:nvSpPr>
        <p:spPr>
          <a:xfrm>
            <a:off x="1068534" y="1242000"/>
            <a:ext cx="5390138" cy="5022000"/>
          </a:xfrm>
          <a:prstGeom prst="rect">
            <a:avLst/>
          </a:prstGeom>
        </p:spPr>
        <p:txBody>
          <a:bodyPr/>
          <a:lstStyle>
            <a:lvl1pPr marL="0" indent="0">
              <a:buNone/>
              <a:defRPr sz="1600"/>
            </a:lvl1pPr>
          </a:lstStyle>
          <a:p>
            <a:r>
              <a:rPr lang="en-AU" sz="1600" dirty="0"/>
              <a:t>Click icon to insert image</a:t>
            </a:r>
            <a:endParaRPr lang="en-US" dirty="0"/>
          </a:p>
        </p:txBody>
      </p:sp>
      <p:sp>
        <p:nvSpPr>
          <p:cNvPr id="17" name="Rectangle 16">
            <a:extLst>
              <a:ext uri="{FF2B5EF4-FFF2-40B4-BE49-F238E27FC236}">
                <a16:creationId xmlns:a16="http://schemas.microsoft.com/office/drawing/2014/main" id="{F3BE04B3-93ED-484A-9A70-24A3D49A76F5}"/>
              </a:ext>
            </a:extLst>
          </p:cNvPr>
          <p:cNvSpPr/>
          <p:nvPr userDrawn="1"/>
        </p:nvSpPr>
        <p:spPr>
          <a:xfrm>
            <a:off x="286860" y="1242000"/>
            <a:ext cx="781674" cy="502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2DAE9-F69E-48BA-83B3-90F00B1E174E}"/>
              </a:ext>
            </a:extLst>
          </p:cNvPr>
          <p:cNvSpPr/>
          <p:nvPr userDrawn="1"/>
        </p:nvSpPr>
        <p:spPr>
          <a:xfrm>
            <a:off x="6458672" y="1242000"/>
            <a:ext cx="410213" cy="502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5185F4F-824A-4E1F-AB61-638E123F1E81}"/>
              </a:ext>
            </a:extLst>
          </p:cNvPr>
          <p:cNvSpPr/>
          <p:nvPr userDrawn="1"/>
        </p:nvSpPr>
        <p:spPr>
          <a:xfrm>
            <a:off x="11259636" y="1242000"/>
            <a:ext cx="781674" cy="502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A05170A-17A5-47B8-8F30-72B3D431F3D4}"/>
              </a:ext>
            </a:extLst>
          </p:cNvPr>
          <p:cNvSpPr/>
          <p:nvPr userDrawn="1"/>
        </p:nvSpPr>
        <p:spPr>
          <a:xfrm>
            <a:off x="12041310" y="1242000"/>
            <a:ext cx="150690" cy="502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7849B5-1FD0-4A0F-B3EF-CDE975458915}"/>
              </a:ext>
            </a:extLst>
          </p:cNvPr>
          <p:cNvSpPr/>
          <p:nvPr userDrawn="1"/>
        </p:nvSpPr>
        <p:spPr>
          <a:xfrm>
            <a:off x="11071959" y="1242000"/>
            <a:ext cx="192498" cy="502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1CF6269D-6786-4C01-BAE1-A0F5E84EAD88}"/>
              </a:ext>
            </a:extLst>
          </p:cNvPr>
          <p:cNvSpPr>
            <a:spLocks noGrp="1"/>
          </p:cNvSpPr>
          <p:nvPr>
            <p:ph type="title" hasCustomPrompt="1"/>
          </p:nvPr>
        </p:nvSpPr>
        <p:spPr>
          <a:xfrm>
            <a:off x="320040" y="486795"/>
            <a:ext cx="11585100" cy="640080"/>
          </a:xfrm>
        </p:spPr>
        <p:txBody>
          <a:bodyPr/>
          <a:lstStyle>
            <a:lvl1pPr>
              <a:defRPr>
                <a:solidFill>
                  <a:schemeClr val="accent1"/>
                </a:solidFill>
              </a:defRPr>
            </a:lvl1pPr>
          </a:lstStyle>
          <a:p>
            <a:r>
              <a:rPr lang="en-US" dirty="0"/>
              <a:t>Slide title, 28pt bold</a:t>
            </a:r>
          </a:p>
        </p:txBody>
      </p:sp>
    </p:spTree>
    <p:extLst>
      <p:ext uri="{BB962C8B-B14F-4D97-AF65-F5344CB8AC3E}">
        <p14:creationId xmlns:p14="http://schemas.microsoft.com/office/powerpoint/2010/main" val="16888700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rt with Image">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A8F60E-396C-4BFB-B6B6-45611FC1E270}"/>
              </a:ext>
            </a:extLst>
          </p:cNvPr>
          <p:cNvSpPr/>
          <p:nvPr userDrawn="1"/>
        </p:nvSpPr>
        <p:spPr>
          <a:xfrm>
            <a:off x="11719596" y="1242000"/>
            <a:ext cx="472404" cy="502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B4AFA4F-202A-49E8-87A9-AB7AA11F515B}"/>
              </a:ext>
            </a:extLst>
          </p:cNvPr>
          <p:cNvSpPr/>
          <p:nvPr userDrawn="1"/>
        </p:nvSpPr>
        <p:spPr>
          <a:xfrm>
            <a:off x="9059248" y="1242000"/>
            <a:ext cx="178177" cy="50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hart Placeholder 24">
            <a:extLst>
              <a:ext uri="{FF2B5EF4-FFF2-40B4-BE49-F238E27FC236}">
                <a16:creationId xmlns:a16="http://schemas.microsoft.com/office/drawing/2014/main" id="{E4EFE39C-F5F2-409E-B043-5026E0F687F3}"/>
              </a:ext>
            </a:extLst>
          </p:cNvPr>
          <p:cNvSpPr>
            <a:spLocks noGrp="1"/>
          </p:cNvSpPr>
          <p:nvPr>
            <p:ph type="chart" sz="quarter" idx="15"/>
          </p:nvPr>
        </p:nvSpPr>
        <p:spPr>
          <a:xfrm>
            <a:off x="1402673" y="1376363"/>
            <a:ext cx="7296828" cy="4616450"/>
          </a:xfrm>
        </p:spPr>
        <p:txBody>
          <a:bodyPr/>
          <a:lstStyle>
            <a:lvl1pPr>
              <a:defRPr>
                <a:latin typeface="+mj-lt"/>
              </a:defRPr>
            </a:lvl1pPr>
          </a:lstStyle>
          <a:p>
            <a:endParaRPr lang="en-AU" dirty="0"/>
          </a:p>
        </p:txBody>
      </p:sp>
      <p:sp>
        <p:nvSpPr>
          <p:cNvPr id="12" name="Rectangle 11">
            <a:extLst>
              <a:ext uri="{FF2B5EF4-FFF2-40B4-BE49-F238E27FC236}">
                <a16:creationId xmlns:a16="http://schemas.microsoft.com/office/drawing/2014/main" id="{CA28A207-D3A4-452B-B72D-64B027D80098}"/>
              </a:ext>
            </a:extLst>
          </p:cNvPr>
          <p:cNvSpPr/>
          <p:nvPr userDrawn="1"/>
        </p:nvSpPr>
        <p:spPr>
          <a:xfrm>
            <a:off x="979830" y="1242000"/>
            <a:ext cx="113093" cy="502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28CB0C9-2D14-462F-9F3F-FD43CAC579C1}"/>
              </a:ext>
            </a:extLst>
          </p:cNvPr>
          <p:cNvSpPr/>
          <p:nvPr userDrawn="1"/>
        </p:nvSpPr>
        <p:spPr>
          <a:xfrm>
            <a:off x="0" y="1242000"/>
            <a:ext cx="235199" cy="502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E3F2BDC-BD90-4871-B8E0-2F2626012629}"/>
              </a:ext>
            </a:extLst>
          </p:cNvPr>
          <p:cNvSpPr/>
          <p:nvPr userDrawn="1"/>
        </p:nvSpPr>
        <p:spPr>
          <a:xfrm rot="16200000">
            <a:off x="-1903787" y="3380986"/>
            <a:ext cx="5022605" cy="744632"/>
          </a:xfrm>
          <a:prstGeom prst="rect">
            <a:avLst/>
          </a:prstGeom>
          <a:gradFill flip="none" rotWithShape="1">
            <a:gsLst>
              <a:gs pos="17000">
                <a:schemeClr val="accent2"/>
              </a:gs>
              <a:gs pos="3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1">
            <a:extLst>
              <a:ext uri="{FF2B5EF4-FFF2-40B4-BE49-F238E27FC236}">
                <a16:creationId xmlns:a16="http://schemas.microsoft.com/office/drawing/2014/main" id="{3253B3CE-88DD-484C-9D90-AFE1113B5151}"/>
              </a:ext>
            </a:extLst>
          </p:cNvPr>
          <p:cNvSpPr>
            <a:spLocks noGrp="1"/>
          </p:cNvSpPr>
          <p:nvPr>
            <p:ph type="title"/>
          </p:nvPr>
        </p:nvSpPr>
        <p:spPr bwMode="white">
          <a:xfrm>
            <a:off x="320400" y="486795"/>
            <a:ext cx="10739766" cy="640080"/>
          </a:xfrm>
          <a:prstGeom prst="rect">
            <a:avLst/>
          </a:prstGeom>
        </p:spPr>
        <p:txBody>
          <a:bodyPr vert="horz" lIns="0" tIns="0" rIns="0" bIns="0" rtlCol="0" anchor="ctr">
            <a:normAutofit/>
          </a:bodyPr>
          <a:lstStyle>
            <a:lvl1pPr>
              <a:defRPr>
                <a:solidFill>
                  <a:schemeClr val="accent1"/>
                </a:solidFill>
              </a:defRPr>
            </a:lvl1pPr>
          </a:lstStyle>
          <a:p>
            <a:r>
              <a:rPr lang="en-US" dirty="0"/>
              <a:t>Slide title, 28pt bold</a:t>
            </a:r>
            <a:endParaRPr lang="en-AU" dirty="0"/>
          </a:p>
        </p:txBody>
      </p:sp>
      <p:sp>
        <p:nvSpPr>
          <p:cNvPr id="14" name="Slide Number Placeholder 5">
            <a:extLst>
              <a:ext uri="{FF2B5EF4-FFF2-40B4-BE49-F238E27FC236}">
                <a16:creationId xmlns:a16="http://schemas.microsoft.com/office/drawing/2014/main" id="{A5E222F5-722D-49AC-A1A2-B8E8F77C0622}"/>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j-lt"/>
                <a:cs typeface="JacobsChronos" pitchFamily="34" charset="0"/>
              </a:defRPr>
            </a:lvl1pPr>
          </a:lstStyle>
          <a:p>
            <a:fld id="{9B3E39EC-4BE2-4DEA-81C0-4ABC0AAB4AC0}" type="slidenum">
              <a:rPr lang="en-AU" smtClean="0"/>
              <a:pPr/>
              <a:t>‹#›</a:t>
            </a:fld>
            <a:endParaRPr lang="en-AU" dirty="0"/>
          </a:p>
        </p:txBody>
      </p:sp>
      <p:sp>
        <p:nvSpPr>
          <p:cNvPr id="16" name="Picture Placeholder 6">
            <a:extLst>
              <a:ext uri="{FF2B5EF4-FFF2-40B4-BE49-F238E27FC236}">
                <a16:creationId xmlns:a16="http://schemas.microsoft.com/office/drawing/2014/main" id="{1B5F02C1-CC3F-4915-AA23-69CE4A70F68A}"/>
              </a:ext>
            </a:extLst>
          </p:cNvPr>
          <p:cNvSpPr>
            <a:spLocks noGrp="1"/>
          </p:cNvSpPr>
          <p:nvPr>
            <p:ph type="pic" sz="quarter" idx="10" hasCustomPrompt="1"/>
          </p:nvPr>
        </p:nvSpPr>
        <p:spPr>
          <a:xfrm>
            <a:off x="9237424" y="1242000"/>
            <a:ext cx="2482172" cy="5022000"/>
          </a:xfrm>
          <a:prstGeom prst="rect">
            <a:avLst/>
          </a:prstGeom>
        </p:spPr>
        <p:txBody>
          <a:bodyPr/>
          <a:lstStyle>
            <a:lvl1pPr>
              <a:defRPr sz="1800">
                <a:latin typeface="Jacobs Chronos" panose="020B0603030503030204" pitchFamily="34" charset="0"/>
                <a:cs typeface="Jacobs Chronos" panose="020B0603030503030204" pitchFamily="34" charset="0"/>
              </a:defRPr>
            </a:lvl1pPr>
          </a:lstStyle>
          <a:p>
            <a:r>
              <a:rPr lang="en-AU" dirty="0"/>
              <a:t>Drag picture to placeholder or click icon to add, then send to back</a:t>
            </a:r>
            <a:endParaRPr lang="en-US" dirty="0"/>
          </a:p>
        </p:txBody>
      </p:sp>
    </p:spTree>
    <p:extLst>
      <p:ext uri="{BB962C8B-B14F-4D97-AF65-F5344CB8AC3E}">
        <p14:creationId xmlns:p14="http://schemas.microsoft.com/office/powerpoint/2010/main" val="29102512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Vertical Bar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0233-4E83-4DC3-B0FF-BDAF1A79C0FD}"/>
              </a:ext>
            </a:extLst>
          </p:cNvPr>
          <p:cNvSpPr>
            <a:spLocks noGrp="1"/>
          </p:cNvSpPr>
          <p:nvPr>
            <p:ph type="title" hasCustomPrompt="1"/>
          </p:nvPr>
        </p:nvSpPr>
        <p:spPr/>
        <p:txBody>
          <a:bodyPr/>
          <a:lstStyle>
            <a:lvl1pPr>
              <a:defRPr>
                <a:solidFill>
                  <a:schemeClr val="accent1"/>
                </a:solidFill>
              </a:defRPr>
            </a:lvl1pPr>
          </a:lstStyle>
          <a:p>
            <a:r>
              <a:rPr lang="en-US" dirty="0"/>
              <a:t>Slide title, 28pt bold</a:t>
            </a:r>
          </a:p>
        </p:txBody>
      </p:sp>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cxnSp>
        <p:nvCxnSpPr>
          <p:cNvPr id="9" name="Straight Connector 8">
            <a:extLst>
              <a:ext uri="{FF2B5EF4-FFF2-40B4-BE49-F238E27FC236}">
                <a16:creationId xmlns:a16="http://schemas.microsoft.com/office/drawing/2014/main" id="{FB5378AA-48D0-49EA-BE9B-95BC597EFC4C}"/>
              </a:ext>
            </a:extLst>
          </p:cNvPr>
          <p:cNvCxnSpPr/>
          <p:nvPr userDrawn="1"/>
        </p:nvCxnSpPr>
        <p:spPr>
          <a:xfrm>
            <a:off x="320040" y="6217920"/>
            <a:ext cx="1152144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2AFE780-91D7-411E-9616-15D5F7F95B48}"/>
              </a:ext>
            </a:extLst>
          </p:cNvPr>
          <p:cNvSpPr/>
          <p:nvPr userDrawn="1"/>
        </p:nvSpPr>
        <p:spPr>
          <a:xfrm>
            <a:off x="0" y="-2"/>
            <a:ext cx="18288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653CB038-03F5-424F-8D65-4A88E001E0AC}"/>
              </a:ext>
            </a:extLst>
          </p:cNvPr>
          <p:cNvSpPr>
            <a:spLocks noGrp="1"/>
          </p:cNvSpPr>
          <p:nvPr>
            <p:ph type="body" sz="quarter" idx="12"/>
          </p:nvPr>
        </p:nvSpPr>
        <p:spPr>
          <a:xfrm>
            <a:off x="319723" y="1243013"/>
            <a:ext cx="11521440" cy="4935537"/>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32670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with Kicker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0233-4E83-4DC3-B0FF-BDAF1A79C0FD}"/>
              </a:ext>
            </a:extLst>
          </p:cNvPr>
          <p:cNvSpPr>
            <a:spLocks noGrp="1"/>
          </p:cNvSpPr>
          <p:nvPr>
            <p:ph type="title" hasCustomPrompt="1"/>
          </p:nvPr>
        </p:nvSpPr>
        <p:spPr/>
        <p:txBody>
          <a:bodyPr/>
          <a:lstStyle>
            <a:lvl1pPr>
              <a:defRPr>
                <a:solidFill>
                  <a:schemeClr val="accent1"/>
                </a:solidFill>
              </a:defRPr>
            </a:lvl1pPr>
          </a:lstStyle>
          <a:p>
            <a:r>
              <a:rPr lang="en-US" dirty="0"/>
              <a:t>Slide title, 28pt bold</a:t>
            </a:r>
          </a:p>
        </p:txBody>
      </p:sp>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12" name="Rectangle 11">
            <a:extLst>
              <a:ext uri="{FF2B5EF4-FFF2-40B4-BE49-F238E27FC236}">
                <a16:creationId xmlns:a16="http://schemas.microsoft.com/office/drawing/2014/main" id="{52AFE780-91D7-411E-9616-15D5F7F95B48}"/>
              </a:ext>
            </a:extLst>
          </p:cNvPr>
          <p:cNvSpPr/>
          <p:nvPr userDrawn="1"/>
        </p:nvSpPr>
        <p:spPr>
          <a:xfrm>
            <a:off x="0" y="-2"/>
            <a:ext cx="15240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F73D9FA3-3286-4859-8EB7-3A191C378F0B}"/>
              </a:ext>
            </a:extLst>
          </p:cNvPr>
          <p:cNvSpPr>
            <a:spLocks noGrp="1"/>
          </p:cNvSpPr>
          <p:nvPr>
            <p:ph type="body" sz="quarter" idx="12"/>
          </p:nvPr>
        </p:nvSpPr>
        <p:spPr>
          <a:xfrm>
            <a:off x="319723" y="1243013"/>
            <a:ext cx="11521440" cy="4935537"/>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DAA7AA0E-DAA4-46F7-A163-219780750C89}"/>
              </a:ext>
            </a:extLst>
          </p:cNvPr>
          <p:cNvSpPr>
            <a:spLocks noGrp="1"/>
          </p:cNvSpPr>
          <p:nvPr>
            <p:ph type="body" sz="quarter" idx="13" hasCustomPrompt="1"/>
          </p:nvPr>
        </p:nvSpPr>
        <p:spPr>
          <a:xfrm>
            <a:off x="1101714" y="6309361"/>
            <a:ext cx="9830446" cy="274320"/>
          </a:xfrm>
        </p:spPr>
        <p:txBody>
          <a:bodyPr anchor="ctr" anchorCtr="0"/>
          <a:lstStyle>
            <a:lvl1pPr marL="0" indent="0" algn="ctr">
              <a:buFontTx/>
              <a:buNone/>
              <a:defRPr b="1"/>
            </a:lvl1pPr>
          </a:lstStyle>
          <a:p>
            <a:pPr lvl="0"/>
            <a:r>
              <a:rPr lang="en-AU" dirty="0"/>
              <a:t>Insert kicker box text here</a:t>
            </a:r>
            <a:endParaRPr lang="en-US" dirty="0"/>
          </a:p>
        </p:txBody>
      </p:sp>
    </p:spTree>
    <p:extLst>
      <p:ext uri="{BB962C8B-B14F-4D97-AF65-F5344CB8AC3E}">
        <p14:creationId xmlns:p14="http://schemas.microsoft.com/office/powerpoint/2010/main" val="1591632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57D4EDC-1F82-4551-9D7F-D98C064E681E}"/>
              </a:ext>
            </a:extLst>
          </p:cNvPr>
          <p:cNvSpPr/>
          <p:nvPr userDrawn="1"/>
        </p:nvSpPr>
        <p:spPr>
          <a:xfrm rot="10800000" flipV="1">
            <a:off x="640080" y="914400"/>
            <a:ext cx="7405796" cy="5943600"/>
          </a:xfrm>
          <a:prstGeom prst="rect">
            <a:avLst/>
          </a:prstGeom>
          <a:gradFill flip="none" rotWithShape="1">
            <a:gsLst>
              <a:gs pos="17000">
                <a:schemeClr val="accent2"/>
              </a:gs>
              <a:gs pos="3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4E1496-E6CF-4C3F-8754-C59ADECD9F05}"/>
              </a:ext>
            </a:extLst>
          </p:cNvPr>
          <p:cNvSpPr/>
          <p:nvPr userDrawn="1"/>
        </p:nvSpPr>
        <p:spPr>
          <a:xfrm>
            <a:off x="320038" y="914400"/>
            <a:ext cx="320040" cy="594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3648A58-FA27-4AF7-83D8-4ACA950E4BFB}"/>
              </a:ext>
            </a:extLst>
          </p:cNvPr>
          <p:cNvSpPr/>
          <p:nvPr userDrawn="1"/>
        </p:nvSpPr>
        <p:spPr>
          <a:xfrm>
            <a:off x="8023944" y="914400"/>
            <a:ext cx="275469" cy="594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0E6C1AA-5826-46A2-B685-4F4EA2AE2AEB}"/>
              </a:ext>
            </a:extLst>
          </p:cNvPr>
          <p:cNvSpPr/>
          <p:nvPr userDrawn="1"/>
        </p:nvSpPr>
        <p:spPr>
          <a:xfrm>
            <a:off x="11465169" y="914400"/>
            <a:ext cx="396416" cy="594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F11FF8A-B049-4996-AD66-199DE4FAA429}"/>
              </a:ext>
            </a:extLst>
          </p:cNvPr>
          <p:cNvSpPr>
            <a:spLocks noGrp="1"/>
          </p:cNvSpPr>
          <p:nvPr userDrawn="1">
            <p:ph type="ctrTitle" hasCustomPrompt="1"/>
          </p:nvPr>
        </p:nvSpPr>
        <p:spPr>
          <a:xfrm>
            <a:off x="893616" y="1305098"/>
            <a:ext cx="7061662" cy="2416411"/>
          </a:xfrm>
          <a:prstGeom prst="rect">
            <a:avLst/>
          </a:prstGeom>
          <a:noFill/>
        </p:spPr>
        <p:txBody>
          <a:bodyPr lIns="0" anchor="b">
            <a:noAutofit/>
          </a:bodyPr>
          <a:lstStyle>
            <a:lvl1pPr algn="l">
              <a:defRPr sz="4000" b="1">
                <a:solidFill>
                  <a:schemeClr val="bg1"/>
                </a:solidFill>
              </a:defRPr>
            </a:lvl1pPr>
          </a:lstStyle>
          <a:p>
            <a:r>
              <a:rPr lang="en-US" dirty="0"/>
              <a:t>Presentation title, 40pt bold.</a:t>
            </a:r>
          </a:p>
        </p:txBody>
      </p:sp>
      <p:sp>
        <p:nvSpPr>
          <p:cNvPr id="12" name="Text Placeholder 5">
            <a:extLst>
              <a:ext uri="{FF2B5EF4-FFF2-40B4-BE49-F238E27FC236}">
                <a16:creationId xmlns:a16="http://schemas.microsoft.com/office/drawing/2014/main" id="{3D4EBBA2-EF8B-47E2-8BD2-4C72B4AC8705}"/>
              </a:ext>
            </a:extLst>
          </p:cNvPr>
          <p:cNvSpPr>
            <a:spLocks noGrp="1"/>
          </p:cNvSpPr>
          <p:nvPr userDrawn="1">
            <p:ph type="body" sz="quarter" idx="10" hasCustomPrompt="1"/>
          </p:nvPr>
        </p:nvSpPr>
        <p:spPr>
          <a:xfrm>
            <a:off x="893615" y="3886199"/>
            <a:ext cx="7061663" cy="1776412"/>
          </a:xfrm>
          <a:prstGeom prst="rect">
            <a:avLst/>
          </a:prstGeom>
        </p:spPr>
        <p:txBody>
          <a:bodyPr lIns="0" anchor="b"/>
          <a:lstStyle>
            <a:lvl1pPr marL="0" indent="0">
              <a:buFontTx/>
              <a:buNone/>
              <a:defRPr sz="2400" b="1">
                <a:solidFill>
                  <a:schemeClr val="bg1"/>
                </a:solidFill>
              </a:defRPr>
            </a:lvl1pPr>
          </a:lstStyle>
          <a:p>
            <a:pPr lvl="0"/>
            <a:r>
              <a:rPr lang="en-AU" dirty="0"/>
              <a:t>Other information, 24pt light bold.</a:t>
            </a:r>
            <a:endParaRPr lang="en-US" dirty="0"/>
          </a:p>
        </p:txBody>
      </p:sp>
      <p:sp>
        <p:nvSpPr>
          <p:cNvPr id="10" name="Picture Placeholder 3">
            <a:extLst>
              <a:ext uri="{FF2B5EF4-FFF2-40B4-BE49-F238E27FC236}">
                <a16:creationId xmlns:a16="http://schemas.microsoft.com/office/drawing/2014/main" id="{F07EF067-55D5-451A-96F0-865D6E6448E2}"/>
              </a:ext>
            </a:extLst>
          </p:cNvPr>
          <p:cNvSpPr>
            <a:spLocks noGrp="1"/>
          </p:cNvSpPr>
          <p:nvPr>
            <p:ph type="pic" sz="quarter" idx="11" hasCustomPrompt="1"/>
          </p:nvPr>
        </p:nvSpPr>
        <p:spPr>
          <a:xfrm>
            <a:off x="8732647" y="914400"/>
            <a:ext cx="2732521" cy="5943600"/>
          </a:xfrm>
          <a:prstGeom prst="rect">
            <a:avLst/>
          </a:prstGeom>
        </p:spPr>
        <p:txBody>
          <a:bodyPr/>
          <a:lstStyle>
            <a:lvl1pPr marL="0" indent="0">
              <a:buNone/>
              <a:defRPr sz="2000"/>
            </a:lvl1pPr>
          </a:lstStyle>
          <a:p>
            <a:r>
              <a:rPr lang="en-AU" sz="2000" dirty="0"/>
              <a:t>Click icon to add picture.</a:t>
            </a:r>
            <a:endParaRPr lang="en-US" dirty="0"/>
          </a:p>
        </p:txBody>
      </p:sp>
      <p:sp>
        <p:nvSpPr>
          <p:cNvPr id="16" name="Rectangle 15">
            <a:extLst>
              <a:ext uri="{FF2B5EF4-FFF2-40B4-BE49-F238E27FC236}">
                <a16:creationId xmlns:a16="http://schemas.microsoft.com/office/drawing/2014/main" id="{E4D3BA4D-DB3C-447E-B443-D7E86F5C38B3}"/>
              </a:ext>
            </a:extLst>
          </p:cNvPr>
          <p:cNvSpPr/>
          <p:nvPr userDrawn="1"/>
        </p:nvSpPr>
        <p:spPr>
          <a:xfrm>
            <a:off x="8457178" y="914400"/>
            <a:ext cx="275469" cy="594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9D14F1A-D8FF-4BD1-991E-C89C1D68301F}"/>
              </a:ext>
            </a:extLst>
          </p:cNvPr>
          <p:cNvSpPr/>
          <p:nvPr userDrawn="1"/>
        </p:nvSpPr>
        <p:spPr>
          <a:xfrm>
            <a:off x="8295977" y="914399"/>
            <a:ext cx="169461" cy="5943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Brand Logo">
            <a:extLst>
              <a:ext uri="{FF2B5EF4-FFF2-40B4-BE49-F238E27FC236}">
                <a16:creationId xmlns:a16="http://schemas.microsoft.com/office/drawing/2014/main" id="{96CB7035-B6E2-7BF4-FEE9-E9D0BC7DD8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95979" y="258063"/>
            <a:ext cx="3557016" cy="615696"/>
          </a:xfrm>
          <a:prstGeom prst="rect">
            <a:avLst/>
          </a:prstGeom>
        </p:spPr>
      </p:pic>
    </p:spTree>
    <p:extLst>
      <p:ext uri="{BB962C8B-B14F-4D97-AF65-F5344CB8AC3E}">
        <p14:creationId xmlns:p14="http://schemas.microsoft.com/office/powerpoint/2010/main" val="27441178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Horizontal Color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0233-4E83-4DC3-B0FF-BDAF1A79C0FD}"/>
              </a:ext>
            </a:extLst>
          </p:cNvPr>
          <p:cNvSpPr>
            <a:spLocks noGrp="1"/>
          </p:cNvSpPr>
          <p:nvPr>
            <p:ph type="title" hasCustomPrompt="1"/>
          </p:nvPr>
        </p:nvSpPr>
        <p:spPr/>
        <p:txBody>
          <a:bodyPr/>
          <a:lstStyle>
            <a:lvl1pPr>
              <a:defRPr>
                <a:solidFill>
                  <a:schemeClr val="accent1"/>
                </a:solidFill>
              </a:defRPr>
            </a:lvl1pPr>
          </a:lstStyle>
          <a:p>
            <a:r>
              <a:rPr lang="en-US" dirty="0"/>
              <a:t>Slide title, 28pt bold</a:t>
            </a:r>
          </a:p>
        </p:txBody>
      </p:sp>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17" name="Rectangle 16">
            <a:extLst>
              <a:ext uri="{FF2B5EF4-FFF2-40B4-BE49-F238E27FC236}">
                <a16:creationId xmlns:a16="http://schemas.microsoft.com/office/drawing/2014/main" id="{413CB1E7-BEDB-4F9E-B40E-BE0317677C35}"/>
              </a:ext>
            </a:extLst>
          </p:cNvPr>
          <p:cNvSpPr/>
          <p:nvPr userDrawn="1"/>
        </p:nvSpPr>
        <p:spPr>
          <a:xfrm>
            <a:off x="0" y="6675120"/>
            <a:ext cx="12192000" cy="182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50B2BB34-04AC-4346-90BC-205CDEB49066}"/>
              </a:ext>
            </a:extLst>
          </p:cNvPr>
          <p:cNvSpPr>
            <a:spLocks noGrp="1"/>
          </p:cNvSpPr>
          <p:nvPr>
            <p:ph type="body" sz="quarter" idx="12"/>
          </p:nvPr>
        </p:nvSpPr>
        <p:spPr>
          <a:xfrm>
            <a:off x="319723" y="1243013"/>
            <a:ext cx="11521440" cy="4935537"/>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44413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With Image Placeholder">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4A425CA-5595-40CE-AF3D-0F1D0F42DE61}"/>
              </a:ext>
            </a:extLst>
          </p:cNvPr>
          <p:cNvSpPr>
            <a:spLocks noGrp="1"/>
          </p:cNvSpPr>
          <p:nvPr>
            <p:ph type="sldNum" sz="quarter" idx="11"/>
          </p:nvPr>
        </p:nvSpPr>
        <p:spPr>
          <a:xfrm>
            <a:off x="320040" y="6309360"/>
            <a:ext cx="781674" cy="274320"/>
          </a:xfrm>
        </p:spPr>
        <p:txBody>
          <a:bodyPr/>
          <a:lstStyle/>
          <a:p>
            <a:fld id="{9B3E39EC-4BE2-4DEA-81C0-4ABC0AAB4AC0}" type="slidenum">
              <a:rPr lang="en-AU" smtClean="0"/>
              <a:pPr/>
              <a:t>‹#›</a:t>
            </a:fld>
            <a:endParaRPr lang="en-AU" dirty="0"/>
          </a:p>
        </p:txBody>
      </p:sp>
      <p:sp>
        <p:nvSpPr>
          <p:cNvPr id="8" name="Rectangle 7">
            <a:extLst>
              <a:ext uri="{FF2B5EF4-FFF2-40B4-BE49-F238E27FC236}">
                <a16:creationId xmlns:a16="http://schemas.microsoft.com/office/drawing/2014/main" id="{A193F863-E102-459F-8EBF-A69871CEBDBA}"/>
              </a:ext>
            </a:extLst>
          </p:cNvPr>
          <p:cNvSpPr/>
          <p:nvPr userDrawn="1"/>
        </p:nvSpPr>
        <p:spPr>
          <a:xfrm>
            <a:off x="0" y="-2"/>
            <a:ext cx="182880"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6AB30431-08B6-49ED-81D6-106AFA853FCB}"/>
              </a:ext>
            </a:extLst>
          </p:cNvPr>
          <p:cNvSpPr>
            <a:spLocks noGrp="1"/>
          </p:cNvSpPr>
          <p:nvPr>
            <p:ph type="title" hasCustomPrompt="1"/>
          </p:nvPr>
        </p:nvSpPr>
        <p:spPr>
          <a:xfrm>
            <a:off x="320040" y="486795"/>
            <a:ext cx="6811494" cy="640080"/>
          </a:xfrm>
        </p:spPr>
        <p:txBody>
          <a:bodyPr/>
          <a:lstStyle>
            <a:lvl1pPr>
              <a:defRPr>
                <a:solidFill>
                  <a:schemeClr val="accent1"/>
                </a:solidFill>
              </a:defRPr>
            </a:lvl1pPr>
          </a:lstStyle>
          <a:p>
            <a:r>
              <a:rPr lang="en-US" dirty="0"/>
              <a:t>Slide title, 28pt bold</a:t>
            </a:r>
          </a:p>
        </p:txBody>
      </p:sp>
      <p:sp>
        <p:nvSpPr>
          <p:cNvPr id="13" name="Picture Placeholder 6">
            <a:extLst>
              <a:ext uri="{FF2B5EF4-FFF2-40B4-BE49-F238E27FC236}">
                <a16:creationId xmlns:a16="http://schemas.microsoft.com/office/drawing/2014/main" id="{197B34FB-03BD-4CA1-8B1E-250F4241D4F5}"/>
              </a:ext>
            </a:extLst>
          </p:cNvPr>
          <p:cNvSpPr>
            <a:spLocks noGrp="1"/>
          </p:cNvSpPr>
          <p:nvPr>
            <p:ph type="pic" sz="quarter" idx="13"/>
          </p:nvPr>
        </p:nvSpPr>
        <p:spPr>
          <a:xfrm>
            <a:off x="7678738" y="0"/>
            <a:ext cx="4513262" cy="6856155"/>
          </a:xfrm>
        </p:spPr>
        <p:txBody>
          <a:bodyPr/>
          <a:lstStyle/>
          <a:p>
            <a:endParaRPr lang="en-US" dirty="0"/>
          </a:p>
        </p:txBody>
      </p:sp>
      <p:sp>
        <p:nvSpPr>
          <p:cNvPr id="15" name="Rectangle 14">
            <a:extLst>
              <a:ext uri="{FF2B5EF4-FFF2-40B4-BE49-F238E27FC236}">
                <a16:creationId xmlns:a16="http://schemas.microsoft.com/office/drawing/2014/main" id="{072F6648-4316-4A64-B97A-01EBCABC5399}"/>
              </a:ext>
            </a:extLst>
          </p:cNvPr>
          <p:cNvSpPr/>
          <p:nvPr userDrawn="1"/>
        </p:nvSpPr>
        <p:spPr>
          <a:xfrm>
            <a:off x="7324088" y="0"/>
            <a:ext cx="9588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5">
            <a:extLst>
              <a:ext uri="{FF2B5EF4-FFF2-40B4-BE49-F238E27FC236}">
                <a16:creationId xmlns:a16="http://schemas.microsoft.com/office/drawing/2014/main" id="{79F5BAAF-6A9C-46C4-AE77-758143F16DBA}"/>
              </a:ext>
            </a:extLst>
          </p:cNvPr>
          <p:cNvSpPr>
            <a:spLocks noGrp="1"/>
          </p:cNvSpPr>
          <p:nvPr userDrawn="1">
            <p:ph type="body" sz="quarter" idx="12"/>
          </p:nvPr>
        </p:nvSpPr>
        <p:spPr>
          <a:xfrm>
            <a:off x="319723" y="1243013"/>
            <a:ext cx="6811494" cy="4935537"/>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DF480B3B-2590-4976-8C89-FC2812FDE67F}"/>
              </a:ext>
            </a:extLst>
          </p:cNvPr>
          <p:cNvSpPr/>
          <p:nvPr userDrawn="1"/>
        </p:nvSpPr>
        <p:spPr>
          <a:xfrm>
            <a:off x="7402286" y="-1"/>
            <a:ext cx="276133"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679923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Color Background ">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FD18AD42-A504-4C7F-AD0D-810BB1DFC984}"/>
              </a:ext>
            </a:extLst>
          </p:cNvPr>
          <p:cNvSpPr>
            <a:spLocks noGrp="1"/>
          </p:cNvSpPr>
          <p:nvPr>
            <p:ph type="body" sz="quarter" idx="15" hasCustomPrompt="1"/>
          </p:nvPr>
        </p:nvSpPr>
        <p:spPr>
          <a:xfrm>
            <a:off x="316230" y="1242000"/>
            <a:ext cx="6030141" cy="639763"/>
          </a:xfrm>
          <a:prstGeom prst="rect">
            <a:avLst/>
          </a:prstGeom>
          <a:solidFill>
            <a:schemeClr val="tx1"/>
          </a:solidFill>
        </p:spPr>
        <p:txBody>
          <a:bodyPr lIns="144000" anchor="ctr"/>
          <a:lstStyle>
            <a:lvl1pPr marL="0" indent="0">
              <a:buNone/>
              <a:defRPr b="1">
                <a:solidFill>
                  <a:schemeClr val="bg1"/>
                </a:solidFill>
                <a:latin typeface="+mj-lt"/>
              </a:defRPr>
            </a:lvl1pPr>
            <a:lvl5pPr marL="1080000" indent="0">
              <a:buNone/>
              <a:defRPr/>
            </a:lvl5pPr>
          </a:lstStyle>
          <a:p>
            <a:pPr lvl="0"/>
            <a:r>
              <a:rPr lang="en-US" dirty="0"/>
              <a:t>Insert sub-heading</a:t>
            </a:r>
          </a:p>
        </p:txBody>
      </p:sp>
      <p:sp>
        <p:nvSpPr>
          <p:cNvPr id="2" name="Title 1">
            <a:extLst>
              <a:ext uri="{FF2B5EF4-FFF2-40B4-BE49-F238E27FC236}">
                <a16:creationId xmlns:a16="http://schemas.microsoft.com/office/drawing/2014/main" id="{93D50233-4E83-4DC3-B0FF-BDAF1A79C0FD}"/>
              </a:ext>
            </a:extLst>
          </p:cNvPr>
          <p:cNvSpPr>
            <a:spLocks noGrp="1"/>
          </p:cNvSpPr>
          <p:nvPr>
            <p:ph type="title" hasCustomPrompt="1"/>
          </p:nvPr>
        </p:nvSpPr>
        <p:spPr>
          <a:xfrm>
            <a:off x="320400" y="486795"/>
            <a:ext cx="11525250" cy="639763"/>
          </a:xfrm>
        </p:spPr>
        <p:txBody>
          <a:bodyPr/>
          <a:lstStyle>
            <a:lvl1pPr>
              <a:defRPr>
                <a:solidFill>
                  <a:schemeClr val="accent1"/>
                </a:solidFill>
              </a:defRPr>
            </a:lvl1pPr>
          </a:lstStyle>
          <a:p>
            <a:r>
              <a:rPr lang="en-US" dirty="0"/>
              <a:t>Slide title, 28pt bold</a:t>
            </a:r>
          </a:p>
        </p:txBody>
      </p:sp>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8" name="Rectangle 7">
            <a:extLst>
              <a:ext uri="{FF2B5EF4-FFF2-40B4-BE49-F238E27FC236}">
                <a16:creationId xmlns:a16="http://schemas.microsoft.com/office/drawing/2014/main" id="{2BE5D50F-9DD7-47F6-A0EF-8386381565D4}"/>
              </a:ext>
            </a:extLst>
          </p:cNvPr>
          <p:cNvSpPr/>
          <p:nvPr userDrawn="1"/>
        </p:nvSpPr>
        <p:spPr>
          <a:xfrm>
            <a:off x="0" y="1242000"/>
            <a:ext cx="320040" cy="502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4">
            <a:extLst>
              <a:ext uri="{FF2B5EF4-FFF2-40B4-BE49-F238E27FC236}">
                <a16:creationId xmlns:a16="http://schemas.microsoft.com/office/drawing/2014/main" id="{C2DB364D-715F-4D4D-9D23-33D7AAFB856C}"/>
              </a:ext>
            </a:extLst>
          </p:cNvPr>
          <p:cNvSpPr>
            <a:spLocks noGrp="1"/>
          </p:cNvSpPr>
          <p:nvPr>
            <p:ph type="body" sz="quarter" idx="16" hasCustomPrompt="1"/>
          </p:nvPr>
        </p:nvSpPr>
        <p:spPr>
          <a:xfrm>
            <a:off x="6259200" y="1242000"/>
            <a:ext cx="5932800" cy="639763"/>
          </a:xfrm>
          <a:prstGeom prst="rect">
            <a:avLst/>
          </a:prstGeom>
          <a:solidFill>
            <a:schemeClr val="accent1"/>
          </a:solidFill>
        </p:spPr>
        <p:txBody>
          <a:bodyPr lIns="144000" anchor="ctr"/>
          <a:lstStyle>
            <a:lvl1pPr marL="0" indent="0">
              <a:buNone/>
              <a:defRPr b="1">
                <a:solidFill>
                  <a:schemeClr val="bg1"/>
                </a:solidFill>
                <a:latin typeface="+mj-lt"/>
              </a:defRPr>
            </a:lvl1pPr>
            <a:lvl5pPr marL="1080000" indent="0">
              <a:buNone/>
              <a:defRPr/>
            </a:lvl5pPr>
          </a:lstStyle>
          <a:p>
            <a:pPr lvl="0"/>
            <a:r>
              <a:rPr lang="en-US" dirty="0"/>
              <a:t>Insert sub-heading</a:t>
            </a:r>
          </a:p>
        </p:txBody>
      </p:sp>
      <p:sp>
        <p:nvSpPr>
          <p:cNvPr id="12" name="Content Placeholder 3">
            <a:extLst>
              <a:ext uri="{FF2B5EF4-FFF2-40B4-BE49-F238E27FC236}">
                <a16:creationId xmlns:a16="http://schemas.microsoft.com/office/drawing/2014/main" id="{2EA0005F-632F-4330-B148-34E99C5FCFE9}"/>
              </a:ext>
            </a:extLst>
          </p:cNvPr>
          <p:cNvSpPr>
            <a:spLocks noGrp="1"/>
          </p:cNvSpPr>
          <p:nvPr>
            <p:ph sz="half" idx="2" hasCustomPrompt="1"/>
          </p:nvPr>
        </p:nvSpPr>
        <p:spPr>
          <a:xfrm>
            <a:off x="6256023" y="1881762"/>
            <a:ext cx="5935977" cy="4382238"/>
          </a:xfrm>
          <a:prstGeom prst="rect">
            <a:avLst/>
          </a:prstGeom>
          <a:solidFill>
            <a:schemeClr val="accent1"/>
          </a:solidFill>
        </p:spPr>
        <p:txBody>
          <a:bodyPr lIns="274320" tIns="360000" rIns="274320">
            <a:noAutofit/>
          </a:bodyPr>
          <a:lstStyle>
            <a:lvl1pPr marL="270000" indent="-270000">
              <a:buClr>
                <a:schemeClr val="bg1"/>
              </a:buClr>
              <a:defRPr sz="2400">
                <a:solidFill>
                  <a:schemeClr val="bg1"/>
                </a:solidFill>
                <a:latin typeface="+mj-lt"/>
                <a:cs typeface="Jacobs Chronos" panose="010B0603030503030204" pitchFamily="34" charset="0"/>
              </a:defRPr>
            </a:lvl1pPr>
            <a:lvl2pPr marL="540000" marR="0" indent="-270000" algn="l" defTabSz="914400" rtl="0" eaLnBrk="1" fontAlgn="auto" latinLnBrk="0" hangingPunct="1">
              <a:lnSpc>
                <a:spcPct val="90000"/>
              </a:lnSpc>
              <a:spcBef>
                <a:spcPts val="600"/>
              </a:spcBef>
              <a:spcAft>
                <a:spcPts val="0"/>
              </a:spcAft>
              <a:buClr>
                <a:schemeClr val="bg1"/>
              </a:buClr>
              <a:buSzTx/>
              <a:buFont typeface="Jacobs Chronos Light" panose="010B0403030503030204" pitchFamily="34" charset="0"/>
              <a:buChar char="–"/>
              <a:tabLst/>
              <a:defRPr sz="2400">
                <a:solidFill>
                  <a:schemeClr val="bg1"/>
                </a:solidFill>
                <a:latin typeface="+mj-lt"/>
                <a:cs typeface="Jacobs Chronos" panose="010B0603030503030204" pitchFamily="34" charset="0"/>
              </a:defRPr>
            </a:lvl2pPr>
            <a:lvl3pPr marL="810000" indent="-270000">
              <a:spcBef>
                <a:spcPts val="600"/>
              </a:spcBef>
              <a:spcAft>
                <a:spcPts val="0"/>
              </a:spcAft>
              <a:buClr>
                <a:schemeClr val="bg1"/>
              </a:buClr>
              <a:defRPr sz="2000">
                <a:solidFill>
                  <a:schemeClr val="bg1"/>
                </a:solidFill>
                <a:latin typeface="+mj-lt"/>
                <a:cs typeface="Jacobs Chronos" panose="010B0603030503030204" pitchFamily="34" charset="0"/>
              </a:defRPr>
            </a:lvl3pPr>
            <a:lvl4pPr marL="1080000">
              <a:spcBef>
                <a:spcPts val="600"/>
              </a:spcBef>
              <a:spcAft>
                <a:spcPts val="0"/>
              </a:spcAft>
              <a:buClr>
                <a:schemeClr val="bg1"/>
              </a:buClr>
              <a:defRPr sz="1800">
                <a:solidFill>
                  <a:schemeClr val="bg1"/>
                </a:solidFill>
                <a:latin typeface="+mj-lt"/>
                <a:cs typeface="Jacobs Chronos" panose="010B0603030503030204" pitchFamily="34" charset="0"/>
              </a:defRPr>
            </a:lvl4pPr>
            <a:lvl5pPr marL="1350000" indent="-270000">
              <a:spcBef>
                <a:spcPts val="600"/>
              </a:spcBef>
              <a:spcAft>
                <a:spcPts val="0"/>
              </a:spcAft>
              <a:buClr>
                <a:schemeClr val="bg1"/>
              </a:buClr>
              <a:defRPr sz="1600">
                <a:solidFill>
                  <a:schemeClr val="bg1"/>
                </a:solidFill>
                <a:latin typeface="+mj-lt"/>
                <a:cs typeface="Jacobs Chronos" panose="010B0603030503030204" pitchFamily="34" charset="0"/>
              </a:defRPr>
            </a:lvl5pPr>
            <a:lvl6pPr>
              <a:defRPr sz="1800"/>
            </a:lvl6pPr>
            <a:lvl7pPr>
              <a:defRPr sz="1800"/>
            </a:lvl7pPr>
            <a:lvl8pPr>
              <a:defRPr sz="1800"/>
            </a:lvl8pPr>
            <a:lvl9pPr>
              <a:defRPr sz="1800"/>
            </a:lvl9pPr>
          </a:lstStyle>
          <a:p>
            <a:pPr lvl="0"/>
            <a:r>
              <a:rPr lang="en-US" dirty="0"/>
              <a:t>First level, 24pt  </a:t>
            </a:r>
          </a:p>
          <a:p>
            <a:pPr lvl="1"/>
            <a:r>
              <a:rPr lang="en-US" dirty="0"/>
              <a:t>Second level, 22pt  </a:t>
            </a:r>
          </a:p>
          <a:p>
            <a:pPr lvl="2"/>
            <a:r>
              <a:rPr lang="en-US" dirty="0"/>
              <a:t>Third level, 20pt  </a:t>
            </a:r>
          </a:p>
          <a:p>
            <a:pPr lvl="3"/>
            <a:r>
              <a:rPr lang="en-US" dirty="0"/>
              <a:t>Fourth level, 18pt  </a:t>
            </a:r>
          </a:p>
          <a:p>
            <a:pPr lvl="4"/>
            <a:r>
              <a:rPr lang="en-US" dirty="0"/>
              <a:t>Fifth level, 16pt  </a:t>
            </a:r>
            <a:endParaRPr lang="en-AU" dirty="0"/>
          </a:p>
        </p:txBody>
      </p:sp>
      <p:sp>
        <p:nvSpPr>
          <p:cNvPr id="13" name="Content Placeholder 3">
            <a:extLst>
              <a:ext uri="{FF2B5EF4-FFF2-40B4-BE49-F238E27FC236}">
                <a16:creationId xmlns:a16="http://schemas.microsoft.com/office/drawing/2014/main" id="{361F15CB-F239-43EA-B84B-24642D05175F}"/>
              </a:ext>
            </a:extLst>
          </p:cNvPr>
          <p:cNvSpPr>
            <a:spLocks noGrp="1"/>
          </p:cNvSpPr>
          <p:nvPr>
            <p:ph sz="half" idx="17" hasCustomPrompt="1"/>
          </p:nvPr>
        </p:nvSpPr>
        <p:spPr>
          <a:xfrm>
            <a:off x="320040" y="1881761"/>
            <a:ext cx="5932800" cy="4382238"/>
          </a:xfrm>
          <a:prstGeom prst="rect">
            <a:avLst/>
          </a:prstGeom>
          <a:solidFill>
            <a:schemeClr val="tx1"/>
          </a:solidFill>
        </p:spPr>
        <p:txBody>
          <a:bodyPr lIns="274320" tIns="360000" rIns="274320">
            <a:noAutofit/>
          </a:bodyPr>
          <a:lstStyle>
            <a:lvl1pPr marL="270000" indent="-270000">
              <a:buClr>
                <a:schemeClr val="bg1"/>
              </a:buClr>
              <a:defRPr sz="2400">
                <a:solidFill>
                  <a:schemeClr val="bg1"/>
                </a:solidFill>
                <a:latin typeface="+mj-lt"/>
                <a:cs typeface="Jacobs Chronos" panose="010B0603030503030204" pitchFamily="34" charset="0"/>
              </a:defRPr>
            </a:lvl1pPr>
            <a:lvl2pPr marL="540000" marR="0" indent="-270000" algn="l" defTabSz="914400" rtl="0" eaLnBrk="1" fontAlgn="auto" latinLnBrk="0" hangingPunct="1">
              <a:lnSpc>
                <a:spcPct val="90000"/>
              </a:lnSpc>
              <a:spcBef>
                <a:spcPts val="600"/>
              </a:spcBef>
              <a:spcAft>
                <a:spcPts val="0"/>
              </a:spcAft>
              <a:buClr>
                <a:schemeClr val="bg1"/>
              </a:buClr>
              <a:buSzTx/>
              <a:buFont typeface="Jacobs Chronos Light" panose="010B0403030503030204" pitchFamily="34" charset="0"/>
              <a:buChar char="–"/>
              <a:tabLst/>
              <a:defRPr sz="2400">
                <a:solidFill>
                  <a:schemeClr val="bg1"/>
                </a:solidFill>
                <a:latin typeface="+mj-lt"/>
                <a:cs typeface="Jacobs Chronos" panose="010B0603030503030204" pitchFamily="34" charset="0"/>
              </a:defRPr>
            </a:lvl2pPr>
            <a:lvl3pPr marL="810000" indent="-270000">
              <a:spcBef>
                <a:spcPts val="600"/>
              </a:spcBef>
              <a:spcAft>
                <a:spcPts val="0"/>
              </a:spcAft>
              <a:buClr>
                <a:schemeClr val="bg1"/>
              </a:buClr>
              <a:defRPr sz="2000">
                <a:solidFill>
                  <a:schemeClr val="bg1"/>
                </a:solidFill>
                <a:latin typeface="+mj-lt"/>
                <a:cs typeface="Jacobs Chronos" panose="010B0603030503030204" pitchFamily="34" charset="0"/>
              </a:defRPr>
            </a:lvl3pPr>
            <a:lvl4pPr marL="1080000">
              <a:spcBef>
                <a:spcPts val="600"/>
              </a:spcBef>
              <a:spcAft>
                <a:spcPts val="0"/>
              </a:spcAft>
              <a:buClr>
                <a:schemeClr val="bg1"/>
              </a:buClr>
              <a:defRPr sz="1800">
                <a:solidFill>
                  <a:schemeClr val="bg1"/>
                </a:solidFill>
                <a:latin typeface="+mj-lt"/>
                <a:cs typeface="Jacobs Chronos" panose="010B0603030503030204" pitchFamily="34" charset="0"/>
              </a:defRPr>
            </a:lvl4pPr>
            <a:lvl5pPr marL="1350000" indent="-270000">
              <a:spcBef>
                <a:spcPts val="600"/>
              </a:spcBef>
              <a:spcAft>
                <a:spcPts val="0"/>
              </a:spcAft>
              <a:buClr>
                <a:schemeClr val="bg1"/>
              </a:buClr>
              <a:defRPr sz="1600">
                <a:solidFill>
                  <a:schemeClr val="bg1"/>
                </a:solidFill>
                <a:latin typeface="+mj-lt"/>
                <a:cs typeface="Jacobs Chronos" panose="010B0603030503030204" pitchFamily="34" charset="0"/>
              </a:defRPr>
            </a:lvl5pPr>
            <a:lvl6pPr>
              <a:defRPr sz="1800"/>
            </a:lvl6pPr>
            <a:lvl7pPr>
              <a:defRPr sz="1800"/>
            </a:lvl7pPr>
            <a:lvl8pPr>
              <a:defRPr sz="1800"/>
            </a:lvl8pPr>
            <a:lvl9pPr>
              <a:defRPr sz="1800"/>
            </a:lvl9pPr>
          </a:lstStyle>
          <a:p>
            <a:pPr lvl="0"/>
            <a:r>
              <a:rPr lang="en-US" dirty="0"/>
              <a:t>First level, 24pt  </a:t>
            </a:r>
          </a:p>
          <a:p>
            <a:pPr lvl="1"/>
            <a:r>
              <a:rPr lang="en-US" dirty="0"/>
              <a:t>Second level, 22pt  </a:t>
            </a:r>
          </a:p>
          <a:p>
            <a:pPr lvl="2"/>
            <a:r>
              <a:rPr lang="en-US" dirty="0"/>
              <a:t>Third level, 20pt  </a:t>
            </a:r>
          </a:p>
          <a:p>
            <a:pPr lvl="3"/>
            <a:r>
              <a:rPr lang="en-US" dirty="0"/>
              <a:t>Fourth level, 18pt  </a:t>
            </a:r>
          </a:p>
          <a:p>
            <a:pPr lvl="4"/>
            <a:r>
              <a:rPr lang="en-US" dirty="0"/>
              <a:t>Fifth level, 16pt  </a:t>
            </a:r>
            <a:endParaRPr lang="en-AU" dirty="0"/>
          </a:p>
        </p:txBody>
      </p:sp>
    </p:spTree>
    <p:extLst>
      <p:ext uri="{BB962C8B-B14F-4D97-AF65-F5344CB8AC3E}">
        <p14:creationId xmlns:p14="http://schemas.microsoft.com/office/powerpoint/2010/main" val="33684721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Layout  ">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Tree>
    <p:extLst>
      <p:ext uri="{BB962C8B-B14F-4D97-AF65-F5344CB8AC3E}">
        <p14:creationId xmlns:p14="http://schemas.microsoft.com/office/powerpoint/2010/main" val="4078028858"/>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hart with Image">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A8F60E-396C-4BFB-B6B6-45611FC1E270}"/>
              </a:ext>
            </a:extLst>
          </p:cNvPr>
          <p:cNvSpPr/>
          <p:nvPr userDrawn="1"/>
        </p:nvSpPr>
        <p:spPr>
          <a:xfrm>
            <a:off x="11719596" y="1242000"/>
            <a:ext cx="472404" cy="502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B4AFA4F-202A-49E8-87A9-AB7AA11F515B}"/>
              </a:ext>
            </a:extLst>
          </p:cNvPr>
          <p:cNvSpPr/>
          <p:nvPr userDrawn="1"/>
        </p:nvSpPr>
        <p:spPr>
          <a:xfrm>
            <a:off x="9059248" y="1242000"/>
            <a:ext cx="178177" cy="502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hart Placeholder 24">
            <a:extLst>
              <a:ext uri="{FF2B5EF4-FFF2-40B4-BE49-F238E27FC236}">
                <a16:creationId xmlns:a16="http://schemas.microsoft.com/office/drawing/2014/main" id="{E4EFE39C-F5F2-409E-B043-5026E0F687F3}"/>
              </a:ext>
            </a:extLst>
          </p:cNvPr>
          <p:cNvSpPr>
            <a:spLocks noGrp="1"/>
          </p:cNvSpPr>
          <p:nvPr>
            <p:ph type="chart" sz="quarter" idx="15"/>
          </p:nvPr>
        </p:nvSpPr>
        <p:spPr>
          <a:xfrm>
            <a:off x="635000" y="1376363"/>
            <a:ext cx="8064501" cy="4616450"/>
          </a:xfrm>
        </p:spPr>
        <p:txBody>
          <a:bodyPr/>
          <a:lstStyle>
            <a:lvl1pPr>
              <a:defRPr>
                <a:latin typeface="+mj-lt"/>
              </a:defRPr>
            </a:lvl1pPr>
          </a:lstStyle>
          <a:p>
            <a:endParaRPr lang="en-AU" dirty="0"/>
          </a:p>
        </p:txBody>
      </p:sp>
      <p:sp>
        <p:nvSpPr>
          <p:cNvPr id="13" name="Rectangle 12">
            <a:extLst>
              <a:ext uri="{FF2B5EF4-FFF2-40B4-BE49-F238E27FC236}">
                <a16:creationId xmlns:a16="http://schemas.microsoft.com/office/drawing/2014/main" id="{628CB0C9-2D14-462F-9F3F-FD43CAC579C1}"/>
              </a:ext>
            </a:extLst>
          </p:cNvPr>
          <p:cNvSpPr/>
          <p:nvPr userDrawn="1"/>
        </p:nvSpPr>
        <p:spPr>
          <a:xfrm>
            <a:off x="0" y="1242000"/>
            <a:ext cx="235199" cy="50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Placeholder 1">
            <a:extLst>
              <a:ext uri="{FF2B5EF4-FFF2-40B4-BE49-F238E27FC236}">
                <a16:creationId xmlns:a16="http://schemas.microsoft.com/office/drawing/2014/main" id="{3253B3CE-88DD-484C-9D90-AFE1113B5151}"/>
              </a:ext>
            </a:extLst>
          </p:cNvPr>
          <p:cNvSpPr>
            <a:spLocks noGrp="1"/>
          </p:cNvSpPr>
          <p:nvPr>
            <p:ph type="title"/>
          </p:nvPr>
        </p:nvSpPr>
        <p:spPr bwMode="white">
          <a:xfrm>
            <a:off x="320040" y="486795"/>
            <a:ext cx="11521440" cy="640080"/>
          </a:xfrm>
          <a:prstGeom prst="rect">
            <a:avLst/>
          </a:prstGeom>
        </p:spPr>
        <p:txBody>
          <a:bodyPr vert="horz" lIns="0" tIns="0" rIns="0" bIns="0" rtlCol="0" anchor="ctr">
            <a:normAutofit/>
          </a:bodyPr>
          <a:lstStyle>
            <a:lvl1pPr>
              <a:defRPr>
                <a:solidFill>
                  <a:schemeClr val="accent1"/>
                </a:solidFill>
              </a:defRPr>
            </a:lvl1pPr>
          </a:lstStyle>
          <a:p>
            <a:r>
              <a:rPr lang="en-US" dirty="0"/>
              <a:t>Slide title, 28pt bold</a:t>
            </a:r>
            <a:endParaRPr lang="en-AU" dirty="0"/>
          </a:p>
        </p:txBody>
      </p:sp>
      <p:sp>
        <p:nvSpPr>
          <p:cNvPr id="14" name="Slide Number Placeholder 5">
            <a:extLst>
              <a:ext uri="{FF2B5EF4-FFF2-40B4-BE49-F238E27FC236}">
                <a16:creationId xmlns:a16="http://schemas.microsoft.com/office/drawing/2014/main" id="{A5E222F5-722D-49AC-A1A2-B8E8F77C0622}"/>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j-lt"/>
                <a:cs typeface="JacobsChronos" pitchFamily="34" charset="0"/>
              </a:defRPr>
            </a:lvl1pPr>
          </a:lstStyle>
          <a:p>
            <a:fld id="{9B3E39EC-4BE2-4DEA-81C0-4ABC0AAB4AC0}" type="slidenum">
              <a:rPr lang="en-AU" smtClean="0"/>
              <a:pPr/>
              <a:t>‹#›</a:t>
            </a:fld>
            <a:endParaRPr lang="en-AU" dirty="0"/>
          </a:p>
        </p:txBody>
      </p:sp>
      <p:sp>
        <p:nvSpPr>
          <p:cNvPr id="16" name="Picture Placeholder 6">
            <a:extLst>
              <a:ext uri="{FF2B5EF4-FFF2-40B4-BE49-F238E27FC236}">
                <a16:creationId xmlns:a16="http://schemas.microsoft.com/office/drawing/2014/main" id="{68F2CD62-01EE-4187-9AB8-A771C62500C2}"/>
              </a:ext>
            </a:extLst>
          </p:cNvPr>
          <p:cNvSpPr>
            <a:spLocks noGrp="1"/>
          </p:cNvSpPr>
          <p:nvPr>
            <p:ph type="pic" sz="quarter" idx="10" hasCustomPrompt="1"/>
          </p:nvPr>
        </p:nvSpPr>
        <p:spPr>
          <a:xfrm>
            <a:off x="9237424" y="1242000"/>
            <a:ext cx="2482172" cy="5022000"/>
          </a:xfrm>
          <a:prstGeom prst="rect">
            <a:avLst/>
          </a:prstGeom>
        </p:spPr>
        <p:txBody>
          <a:bodyPr/>
          <a:lstStyle>
            <a:lvl1pPr>
              <a:defRPr sz="1800">
                <a:latin typeface="Jacobs Chronos" panose="020B0603030503030204" pitchFamily="34" charset="0"/>
                <a:cs typeface="Jacobs Chronos" panose="020B0603030503030204" pitchFamily="34" charset="0"/>
              </a:defRPr>
            </a:lvl1pPr>
          </a:lstStyle>
          <a:p>
            <a:r>
              <a:rPr lang="en-AU" dirty="0"/>
              <a:t>Drag picture to placeholder or click icon to add, then send to back</a:t>
            </a:r>
            <a:endParaRPr lang="en-US" dirty="0"/>
          </a:p>
        </p:txBody>
      </p:sp>
    </p:spTree>
    <p:extLst>
      <p:ext uri="{BB962C8B-B14F-4D97-AF65-F5344CB8AC3E}">
        <p14:creationId xmlns:p14="http://schemas.microsoft.com/office/powerpoint/2010/main" val="34267465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Full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F4063-B037-4CEF-A452-AE07D1E77A11}"/>
              </a:ext>
            </a:extLst>
          </p:cNvPr>
          <p:cNvSpPr>
            <a:spLocks noGrp="1"/>
          </p:cNvSpPr>
          <p:nvPr>
            <p:ph type="title" hasCustomPrompt="1"/>
          </p:nvPr>
        </p:nvSpPr>
        <p:spPr/>
        <p:txBody>
          <a:bodyPr/>
          <a:lstStyle>
            <a:lvl1pPr>
              <a:defRPr/>
            </a:lvl1pPr>
          </a:lstStyle>
          <a:p>
            <a:r>
              <a:rPr lang="en-US" dirty="0"/>
              <a:t>Slide title, 28pt bold (color chart)</a:t>
            </a:r>
          </a:p>
        </p:txBody>
      </p:sp>
      <p:sp>
        <p:nvSpPr>
          <p:cNvPr id="4" name="Slide Number Placeholder 3">
            <a:extLst>
              <a:ext uri="{FF2B5EF4-FFF2-40B4-BE49-F238E27FC236}">
                <a16:creationId xmlns:a16="http://schemas.microsoft.com/office/drawing/2014/main" id="{2E7F04C2-78CD-460D-92D0-309ACA6F868E}"/>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6" name="Chart Placeholder 5">
            <a:extLst>
              <a:ext uri="{FF2B5EF4-FFF2-40B4-BE49-F238E27FC236}">
                <a16:creationId xmlns:a16="http://schemas.microsoft.com/office/drawing/2014/main" id="{C8C66A75-E92B-4263-B22A-A9FF1AFD8EC7}"/>
              </a:ext>
            </a:extLst>
          </p:cNvPr>
          <p:cNvSpPr>
            <a:spLocks noGrp="1"/>
          </p:cNvSpPr>
          <p:nvPr>
            <p:ph type="chart" sz="quarter" idx="12"/>
          </p:nvPr>
        </p:nvSpPr>
        <p:spPr>
          <a:xfrm>
            <a:off x="320675" y="1242000"/>
            <a:ext cx="11593513" cy="5022000"/>
          </a:xfrm>
          <a:prstGeom prst="rect">
            <a:avLst/>
          </a:prstGeom>
        </p:spPr>
        <p:txBody>
          <a:bodyPr/>
          <a:lstStyle>
            <a:lvl1pPr>
              <a:defRPr>
                <a:latin typeface="+mj-lt"/>
              </a:defRPr>
            </a:lvl1pPr>
          </a:lstStyle>
          <a:p>
            <a:endParaRPr lang="en-US" dirty="0"/>
          </a:p>
        </p:txBody>
      </p:sp>
      <p:cxnSp>
        <p:nvCxnSpPr>
          <p:cNvPr id="7" name="Straight Connector 6">
            <a:extLst>
              <a:ext uri="{FF2B5EF4-FFF2-40B4-BE49-F238E27FC236}">
                <a16:creationId xmlns:a16="http://schemas.microsoft.com/office/drawing/2014/main" id="{304390AB-C283-415C-8C5B-E846DBC9A79D}"/>
              </a:ext>
            </a:extLst>
          </p:cNvPr>
          <p:cNvCxnSpPr>
            <a:cxnSpLocks/>
          </p:cNvCxnSpPr>
          <p:nvPr userDrawn="1"/>
        </p:nvCxnSpPr>
        <p:spPr>
          <a:xfrm>
            <a:off x="320040" y="6217920"/>
            <a:ext cx="1159414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3143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rg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F4063-B037-4CEF-A452-AE07D1E77A11}"/>
              </a:ext>
            </a:extLst>
          </p:cNvPr>
          <p:cNvSpPr>
            <a:spLocks noGrp="1"/>
          </p:cNvSpPr>
          <p:nvPr>
            <p:ph type="title" hasCustomPrompt="1"/>
          </p:nvPr>
        </p:nvSpPr>
        <p:spPr/>
        <p:txBody>
          <a:bodyPr/>
          <a:lstStyle>
            <a:lvl1pPr>
              <a:defRPr>
                <a:solidFill>
                  <a:schemeClr val="accent1"/>
                </a:solidFill>
              </a:defRPr>
            </a:lvl1pPr>
          </a:lstStyle>
          <a:p>
            <a:r>
              <a:rPr lang="en-US" dirty="0"/>
              <a:t>Org Chart Title </a:t>
            </a:r>
          </a:p>
        </p:txBody>
      </p:sp>
      <p:sp>
        <p:nvSpPr>
          <p:cNvPr id="4" name="Slide Number Placeholder 3">
            <a:extLst>
              <a:ext uri="{FF2B5EF4-FFF2-40B4-BE49-F238E27FC236}">
                <a16:creationId xmlns:a16="http://schemas.microsoft.com/office/drawing/2014/main" id="{2E7F04C2-78CD-460D-92D0-309ACA6F868E}"/>
              </a:ext>
            </a:extLst>
          </p:cNvPr>
          <p:cNvSpPr>
            <a:spLocks noGrp="1"/>
          </p:cNvSpPr>
          <p:nvPr>
            <p:ph type="sldNum" sz="quarter" idx="11"/>
          </p:nvPr>
        </p:nvSpPr>
        <p:spPr/>
        <p:txBody>
          <a:bodyPr/>
          <a:lstStyle/>
          <a:p>
            <a:fld id="{9B3E39EC-4BE2-4DEA-81C0-4ABC0AAB4AC0}" type="slidenum">
              <a:rPr lang="en-AU" smtClean="0"/>
              <a:pPr/>
              <a:t>‹#›</a:t>
            </a:fld>
            <a:endParaRPr lang="en-AU" dirty="0"/>
          </a:p>
        </p:txBody>
      </p:sp>
      <p:cxnSp>
        <p:nvCxnSpPr>
          <p:cNvPr id="7" name="Straight Connector 6">
            <a:extLst>
              <a:ext uri="{FF2B5EF4-FFF2-40B4-BE49-F238E27FC236}">
                <a16:creationId xmlns:a16="http://schemas.microsoft.com/office/drawing/2014/main" id="{304390AB-C283-415C-8C5B-E846DBC9A79D}"/>
              </a:ext>
            </a:extLst>
          </p:cNvPr>
          <p:cNvCxnSpPr/>
          <p:nvPr userDrawn="1"/>
        </p:nvCxnSpPr>
        <p:spPr>
          <a:xfrm>
            <a:off x="320040" y="6217920"/>
            <a:ext cx="115214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martArt Placeholder 4">
            <a:extLst>
              <a:ext uri="{FF2B5EF4-FFF2-40B4-BE49-F238E27FC236}">
                <a16:creationId xmlns:a16="http://schemas.microsoft.com/office/drawing/2014/main" id="{9353A931-B9EE-465A-A6E9-506721DB86FE}"/>
              </a:ext>
            </a:extLst>
          </p:cNvPr>
          <p:cNvSpPr>
            <a:spLocks noGrp="1"/>
          </p:cNvSpPr>
          <p:nvPr>
            <p:ph type="dgm" sz="quarter" idx="12"/>
          </p:nvPr>
        </p:nvSpPr>
        <p:spPr>
          <a:xfrm>
            <a:off x="320675" y="1242000"/>
            <a:ext cx="11520488" cy="5022000"/>
          </a:xfrm>
          <a:prstGeom prst="rect">
            <a:avLst/>
          </a:prstGeom>
        </p:spPr>
        <p:txBody>
          <a:bodyPr/>
          <a:lstStyle/>
          <a:p>
            <a:endParaRPr lang="en-US"/>
          </a:p>
        </p:txBody>
      </p:sp>
    </p:spTree>
    <p:extLst>
      <p:ext uri="{BB962C8B-B14F-4D97-AF65-F5344CB8AC3E}">
        <p14:creationId xmlns:p14="http://schemas.microsoft.com/office/powerpoint/2010/main" val="32514187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ly In Color Bars, Click for Heading, Text &amp; Kicker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0233-4E83-4DC3-B0FF-BDAF1A79C0FD}"/>
              </a:ext>
            </a:extLst>
          </p:cNvPr>
          <p:cNvSpPr>
            <a:spLocks noGrp="1"/>
          </p:cNvSpPr>
          <p:nvPr>
            <p:ph type="title" hasCustomPrompt="1"/>
          </p:nvPr>
        </p:nvSpPr>
        <p:spPr/>
        <p:txBody>
          <a:bodyPr/>
          <a:lstStyle>
            <a:lvl1pPr>
              <a:defRPr>
                <a:solidFill>
                  <a:schemeClr val="accent1"/>
                </a:solidFill>
              </a:defRPr>
            </a:lvl1pPr>
          </a:lstStyle>
          <a:p>
            <a:r>
              <a:rPr lang="en-US" dirty="0"/>
              <a:t>Slide title, 28pt bold</a:t>
            </a:r>
          </a:p>
        </p:txBody>
      </p:sp>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11" name="Rectangle 10">
            <a:extLst>
              <a:ext uri="{FF2B5EF4-FFF2-40B4-BE49-F238E27FC236}">
                <a16:creationId xmlns:a16="http://schemas.microsoft.com/office/drawing/2014/main" id="{EADC94DF-CF22-48A4-BA0A-C4C38A013B84}"/>
              </a:ext>
            </a:extLst>
          </p:cNvPr>
          <p:cNvSpPr/>
          <p:nvPr userDrawn="1"/>
        </p:nvSpPr>
        <p:spPr>
          <a:xfrm>
            <a:off x="0" y="6210887"/>
            <a:ext cx="182880" cy="647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AFE780-91D7-411E-9616-15D5F7F95B48}"/>
              </a:ext>
            </a:extLst>
          </p:cNvPr>
          <p:cNvSpPr/>
          <p:nvPr userDrawn="1"/>
        </p:nvSpPr>
        <p:spPr>
          <a:xfrm>
            <a:off x="0" y="-2"/>
            <a:ext cx="182880" cy="45170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8CE3C64-85E4-4847-9D32-67A911A0EBFE}"/>
              </a:ext>
            </a:extLst>
          </p:cNvPr>
          <p:cNvSpPr/>
          <p:nvPr userDrawn="1"/>
        </p:nvSpPr>
        <p:spPr>
          <a:xfrm>
            <a:off x="0" y="4517053"/>
            <a:ext cx="182880" cy="17099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5">
            <a:extLst>
              <a:ext uri="{FF2B5EF4-FFF2-40B4-BE49-F238E27FC236}">
                <a16:creationId xmlns:a16="http://schemas.microsoft.com/office/drawing/2014/main" id="{00B8633C-F5EB-40C9-A9C8-27F7B5AD3AD4}"/>
              </a:ext>
            </a:extLst>
          </p:cNvPr>
          <p:cNvSpPr>
            <a:spLocks noGrp="1"/>
          </p:cNvSpPr>
          <p:nvPr userDrawn="1">
            <p:ph type="body" sz="quarter" idx="12"/>
          </p:nvPr>
        </p:nvSpPr>
        <p:spPr>
          <a:xfrm>
            <a:off x="319723" y="1243013"/>
            <a:ext cx="11521440" cy="4935537"/>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7">
            <a:extLst>
              <a:ext uri="{FF2B5EF4-FFF2-40B4-BE49-F238E27FC236}">
                <a16:creationId xmlns:a16="http://schemas.microsoft.com/office/drawing/2014/main" id="{328EB251-D253-4303-907D-BC4F22165D0F}"/>
              </a:ext>
            </a:extLst>
          </p:cNvPr>
          <p:cNvSpPr>
            <a:spLocks noGrp="1"/>
          </p:cNvSpPr>
          <p:nvPr userDrawn="1">
            <p:ph type="body" sz="quarter" idx="13" hasCustomPrompt="1"/>
          </p:nvPr>
        </p:nvSpPr>
        <p:spPr>
          <a:xfrm>
            <a:off x="1101714" y="6309361"/>
            <a:ext cx="9830446" cy="274320"/>
          </a:xfrm>
        </p:spPr>
        <p:txBody>
          <a:bodyPr anchor="ctr" anchorCtr="0"/>
          <a:lstStyle>
            <a:lvl1pPr marL="0" indent="0" algn="ctr">
              <a:buFontTx/>
              <a:buNone/>
              <a:defRPr b="1"/>
            </a:lvl1pPr>
          </a:lstStyle>
          <a:p>
            <a:pPr lvl="0"/>
            <a:r>
              <a:rPr lang="en-AU" dirty="0"/>
              <a:t>Insert kicker box text here</a:t>
            </a:r>
            <a:endParaRPr lang="en-US" dirty="0"/>
          </a:p>
        </p:txBody>
      </p:sp>
      <p:cxnSp>
        <p:nvCxnSpPr>
          <p:cNvPr id="10" name="Straight Connector 9">
            <a:extLst>
              <a:ext uri="{FF2B5EF4-FFF2-40B4-BE49-F238E27FC236}">
                <a16:creationId xmlns:a16="http://schemas.microsoft.com/office/drawing/2014/main" id="{C4CBA149-356D-4996-A96E-4A5181842A5B}"/>
              </a:ext>
            </a:extLst>
          </p:cNvPr>
          <p:cNvCxnSpPr/>
          <p:nvPr userDrawn="1"/>
        </p:nvCxnSpPr>
        <p:spPr>
          <a:xfrm>
            <a:off x="320040" y="6225063"/>
            <a:ext cx="1152144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03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fade">
                                      <p:cBhvr>
                                        <p:cTn id="32" dur="500"/>
                                        <p:tgtEl>
                                          <p:spTgt spid="9">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fade">
                                      <p:cBhvr>
                                        <p:cTn id="35" dur="500"/>
                                        <p:tgtEl>
                                          <p:spTgt spid="9">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xEl>
                                              <p:pRg st="2" end="2"/>
                                            </p:txEl>
                                          </p:spTgt>
                                        </p:tgtEl>
                                        <p:attrNameLst>
                                          <p:attrName>style.visibility</p:attrName>
                                        </p:attrNameLst>
                                      </p:cBhvr>
                                      <p:to>
                                        <p:strVal val="visible"/>
                                      </p:to>
                                    </p:set>
                                    <p:animEffect transition="in" filter="fade">
                                      <p:cBhvr>
                                        <p:cTn id="38" dur="500"/>
                                        <p:tgtEl>
                                          <p:spTgt spid="9">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3" end="3"/>
                                            </p:txEl>
                                          </p:spTgt>
                                        </p:tgtEl>
                                        <p:attrNameLst>
                                          <p:attrName>style.visibility</p:attrName>
                                        </p:attrNameLst>
                                      </p:cBhvr>
                                      <p:to>
                                        <p:strVal val="visible"/>
                                      </p:to>
                                    </p:set>
                                    <p:animEffect transition="in" filter="fade">
                                      <p:cBhvr>
                                        <p:cTn id="41" dur="500"/>
                                        <p:tgtEl>
                                          <p:spTgt spid="9">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xEl>
                                              <p:pRg st="4" end="4"/>
                                            </p:txEl>
                                          </p:spTgt>
                                        </p:tgtEl>
                                        <p:attrNameLst>
                                          <p:attrName>style.visibility</p:attrName>
                                        </p:attrNameLst>
                                      </p:cBhvr>
                                      <p:to>
                                        <p:strVal val="visible"/>
                                      </p:to>
                                    </p:set>
                                    <p:animEffect transition="in" filter="fade">
                                      <p:cBhvr>
                                        <p:cTn id="44" dur="500"/>
                                        <p:tgtEl>
                                          <p:spTgt spid="9">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5">
                                            <p:txEl>
                                              <p:pRg st="0" end="0"/>
                                            </p:txEl>
                                          </p:spTgt>
                                        </p:tgtEl>
                                        <p:attrNameLst>
                                          <p:attrName>style.visibility</p:attrName>
                                        </p:attrNameLst>
                                      </p:cBhvr>
                                      <p:to>
                                        <p:strVal val="visible"/>
                                      </p:to>
                                    </p:set>
                                    <p:anim calcmode="lin" valueType="num">
                                      <p:cBhvr additive="base">
                                        <p:cTn id="49"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12" grpId="0" animBg="1"/>
      <p:bldP spid="13" grpId="0" animBg="1"/>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5" grpId="0" build="p">
        <p:tmplLst>
          <p:tmpl lvl="1">
            <p:tnLst>
              <p:par>
                <p:cTn presetID="2" presetClass="entr" presetSubtype="8"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ly Ins, Click for Heading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0233-4E83-4DC3-B0FF-BDAF1A79C0FD}"/>
              </a:ext>
            </a:extLst>
          </p:cNvPr>
          <p:cNvSpPr>
            <a:spLocks noGrp="1"/>
          </p:cNvSpPr>
          <p:nvPr>
            <p:ph type="title" hasCustomPrompt="1"/>
          </p:nvPr>
        </p:nvSpPr>
        <p:spPr/>
        <p:txBody>
          <a:bodyPr/>
          <a:lstStyle>
            <a:lvl1pPr>
              <a:defRPr>
                <a:solidFill>
                  <a:schemeClr val="accent1"/>
                </a:solidFill>
              </a:defRPr>
            </a:lvl1pPr>
          </a:lstStyle>
          <a:p>
            <a:r>
              <a:rPr lang="en-US" dirty="0"/>
              <a:t>Slide title, 28pt bold</a:t>
            </a:r>
          </a:p>
        </p:txBody>
      </p:sp>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15" name="Rectangle 14">
            <a:extLst>
              <a:ext uri="{FF2B5EF4-FFF2-40B4-BE49-F238E27FC236}">
                <a16:creationId xmlns:a16="http://schemas.microsoft.com/office/drawing/2014/main" id="{0B253A9E-4157-4649-9B03-BC26F137140A}"/>
              </a:ext>
            </a:extLst>
          </p:cNvPr>
          <p:cNvSpPr/>
          <p:nvPr userDrawn="1"/>
        </p:nvSpPr>
        <p:spPr>
          <a:xfrm>
            <a:off x="9245604" y="6675120"/>
            <a:ext cx="2651760"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D63FB71-8D46-41BB-99AC-A9B032B64908}"/>
              </a:ext>
            </a:extLst>
          </p:cNvPr>
          <p:cNvSpPr/>
          <p:nvPr userDrawn="1"/>
        </p:nvSpPr>
        <p:spPr>
          <a:xfrm>
            <a:off x="11868149" y="6675120"/>
            <a:ext cx="323851" cy="182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13CB1E7-BEDB-4F9E-B40E-BE0317677C35}"/>
              </a:ext>
            </a:extLst>
          </p:cNvPr>
          <p:cNvSpPr/>
          <p:nvPr userDrawn="1"/>
        </p:nvSpPr>
        <p:spPr>
          <a:xfrm>
            <a:off x="0" y="6675120"/>
            <a:ext cx="9323754" cy="182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B76585DA-F70E-4CB6-B203-9BDB7203027C}"/>
              </a:ext>
            </a:extLst>
          </p:cNvPr>
          <p:cNvSpPr>
            <a:spLocks noGrp="1"/>
          </p:cNvSpPr>
          <p:nvPr>
            <p:ph type="body" sz="quarter" idx="12"/>
          </p:nvPr>
        </p:nvSpPr>
        <p:spPr>
          <a:xfrm>
            <a:off x="319723" y="1243013"/>
            <a:ext cx="11521440" cy="4935537"/>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212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1+#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500"/>
                                        <p:tgtEl>
                                          <p:spTgt spid="8">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animEffect transition="in" filter="fade">
                                      <p:cBhvr>
                                        <p:cTn id="31" dur="500"/>
                                        <p:tgtEl>
                                          <p:spTgt spid="8">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xEl>
                                              <p:pRg st="2" end="2"/>
                                            </p:txEl>
                                          </p:spTgt>
                                        </p:tgtEl>
                                        <p:attrNameLst>
                                          <p:attrName>style.visibility</p:attrName>
                                        </p:attrNameLst>
                                      </p:cBhvr>
                                      <p:to>
                                        <p:strVal val="visible"/>
                                      </p:to>
                                    </p:set>
                                    <p:animEffect transition="in" filter="fade">
                                      <p:cBhvr>
                                        <p:cTn id="34" dur="500"/>
                                        <p:tgtEl>
                                          <p:spTgt spid="8">
                                            <p:txEl>
                                              <p:pRg st="2" end="2"/>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fade">
                                      <p:cBhvr>
                                        <p:cTn id="37" dur="500"/>
                                        <p:tgtEl>
                                          <p:spTgt spid="8">
                                            <p:txEl>
                                              <p:pRg st="3" end="3"/>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xEl>
                                              <p:pRg st="4" end="4"/>
                                            </p:txEl>
                                          </p:spTgt>
                                        </p:tgtEl>
                                        <p:attrNameLst>
                                          <p:attrName>style.visibility</p:attrName>
                                        </p:attrNameLst>
                                      </p:cBhvr>
                                      <p:to>
                                        <p:strVal val="visible"/>
                                      </p:to>
                                    </p:set>
                                    <p:animEffect transition="in" filter="fade">
                                      <p:cBhvr>
                                        <p:cTn id="40"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animBg="1"/>
      <p:bldP spid="16" grpId="0" animBg="1"/>
      <p:bldP spid="17" grpId="0" animBg="1"/>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ly Ins, Click for Heading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0233-4E83-4DC3-B0FF-BDAF1A79C0FD}"/>
              </a:ext>
            </a:extLst>
          </p:cNvPr>
          <p:cNvSpPr>
            <a:spLocks noGrp="1"/>
          </p:cNvSpPr>
          <p:nvPr>
            <p:ph type="title" hasCustomPrompt="1"/>
          </p:nvPr>
        </p:nvSpPr>
        <p:spPr/>
        <p:txBody>
          <a:bodyPr/>
          <a:lstStyle>
            <a:lvl1pPr>
              <a:defRPr>
                <a:solidFill>
                  <a:schemeClr val="accent1"/>
                </a:solidFill>
              </a:defRPr>
            </a:lvl1pPr>
          </a:lstStyle>
          <a:p>
            <a:r>
              <a:rPr lang="en-US" dirty="0"/>
              <a:t>Slide title, 28pt bold</a:t>
            </a:r>
          </a:p>
        </p:txBody>
      </p:sp>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12" name="Rectangle 11">
            <a:extLst>
              <a:ext uri="{FF2B5EF4-FFF2-40B4-BE49-F238E27FC236}">
                <a16:creationId xmlns:a16="http://schemas.microsoft.com/office/drawing/2014/main" id="{F2F84154-1DCC-432F-B68B-06C8A2FD9274}"/>
              </a:ext>
            </a:extLst>
          </p:cNvPr>
          <p:cNvSpPr/>
          <p:nvPr userDrawn="1"/>
        </p:nvSpPr>
        <p:spPr>
          <a:xfrm>
            <a:off x="-3388" y="1242000"/>
            <a:ext cx="212502" cy="502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3E01DA0-F13A-4D00-8EBE-0655B68B2617}"/>
              </a:ext>
            </a:extLst>
          </p:cNvPr>
          <p:cNvSpPr/>
          <p:nvPr userDrawn="1"/>
        </p:nvSpPr>
        <p:spPr>
          <a:xfrm>
            <a:off x="7217922" y="1242000"/>
            <a:ext cx="4764963" cy="50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8267B94-0E88-4B6C-A366-1B249FE899B4}"/>
              </a:ext>
            </a:extLst>
          </p:cNvPr>
          <p:cNvSpPr/>
          <p:nvPr userDrawn="1"/>
        </p:nvSpPr>
        <p:spPr>
          <a:xfrm>
            <a:off x="11979053" y="1242000"/>
            <a:ext cx="212947" cy="502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DBCBADB-9312-4147-AFD9-A7862FD400B9}"/>
              </a:ext>
            </a:extLst>
          </p:cNvPr>
          <p:cNvSpPr/>
          <p:nvPr userDrawn="1"/>
        </p:nvSpPr>
        <p:spPr>
          <a:xfrm>
            <a:off x="5459773" y="1242000"/>
            <a:ext cx="250502" cy="502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6">
            <a:extLst>
              <a:ext uri="{FF2B5EF4-FFF2-40B4-BE49-F238E27FC236}">
                <a16:creationId xmlns:a16="http://schemas.microsoft.com/office/drawing/2014/main" id="{D9B54759-0B4E-4A5A-B3EF-4D462A77FE67}"/>
              </a:ext>
            </a:extLst>
          </p:cNvPr>
          <p:cNvSpPr>
            <a:spLocks noGrp="1"/>
          </p:cNvSpPr>
          <p:nvPr>
            <p:ph type="body" sz="quarter" idx="12"/>
          </p:nvPr>
        </p:nvSpPr>
        <p:spPr>
          <a:xfrm>
            <a:off x="320040" y="1242000"/>
            <a:ext cx="5139733" cy="5022000"/>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16">
            <a:extLst>
              <a:ext uri="{FF2B5EF4-FFF2-40B4-BE49-F238E27FC236}">
                <a16:creationId xmlns:a16="http://schemas.microsoft.com/office/drawing/2014/main" id="{2FA23D1B-E54D-4AF6-AA1A-D2539201474D}"/>
              </a:ext>
            </a:extLst>
          </p:cNvPr>
          <p:cNvSpPr/>
          <p:nvPr userDrawn="1"/>
        </p:nvSpPr>
        <p:spPr>
          <a:xfrm>
            <a:off x="5710275" y="1242000"/>
            <a:ext cx="1507648" cy="5022000"/>
          </a:xfrm>
          <a:prstGeom prst="rect">
            <a:avLst/>
          </a:prstGeom>
          <a:gradFill flip="none" rotWithShape="1">
            <a:gsLst>
              <a:gs pos="27000">
                <a:schemeClr val="accent2"/>
              </a:gs>
              <a:gs pos="7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724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0-#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1+#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xEl>
                                              <p:pRg st="0" end="0"/>
                                            </p:txEl>
                                          </p:spTgt>
                                        </p:tgtEl>
                                        <p:attrNameLst>
                                          <p:attrName>style.visibility</p:attrName>
                                        </p:attrNameLst>
                                      </p:cBhvr>
                                      <p:to>
                                        <p:strVal val="visible"/>
                                      </p:to>
                                    </p:set>
                                    <p:animEffect transition="in" filter="fade">
                                      <p:cBhvr>
                                        <p:cTn id="38" dur="500"/>
                                        <p:tgtEl>
                                          <p:spTgt spid="16">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xEl>
                                              <p:pRg st="1" end="1"/>
                                            </p:txEl>
                                          </p:spTgt>
                                        </p:tgtEl>
                                        <p:attrNameLst>
                                          <p:attrName>style.visibility</p:attrName>
                                        </p:attrNameLst>
                                      </p:cBhvr>
                                      <p:to>
                                        <p:strVal val="visible"/>
                                      </p:to>
                                    </p:set>
                                    <p:animEffect transition="in" filter="fade">
                                      <p:cBhvr>
                                        <p:cTn id="41" dur="500"/>
                                        <p:tgtEl>
                                          <p:spTgt spid="16">
                                            <p:txEl>
                                              <p:pRg st="1" end="1"/>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xEl>
                                              <p:pRg st="2" end="2"/>
                                            </p:txEl>
                                          </p:spTgt>
                                        </p:tgtEl>
                                        <p:attrNameLst>
                                          <p:attrName>style.visibility</p:attrName>
                                        </p:attrNameLst>
                                      </p:cBhvr>
                                      <p:to>
                                        <p:strVal val="visible"/>
                                      </p:to>
                                    </p:set>
                                    <p:animEffect transition="in" filter="fade">
                                      <p:cBhvr>
                                        <p:cTn id="44" dur="500"/>
                                        <p:tgtEl>
                                          <p:spTgt spid="16">
                                            <p:txEl>
                                              <p:pRg st="2" end="2"/>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xEl>
                                              <p:pRg st="3" end="3"/>
                                            </p:txEl>
                                          </p:spTgt>
                                        </p:tgtEl>
                                        <p:attrNameLst>
                                          <p:attrName>style.visibility</p:attrName>
                                        </p:attrNameLst>
                                      </p:cBhvr>
                                      <p:to>
                                        <p:strVal val="visible"/>
                                      </p:to>
                                    </p:set>
                                    <p:animEffect transition="in" filter="fade">
                                      <p:cBhvr>
                                        <p:cTn id="47" dur="500"/>
                                        <p:tgtEl>
                                          <p:spTgt spid="16">
                                            <p:txEl>
                                              <p:pRg st="3" end="3"/>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xEl>
                                              <p:pRg st="4" end="4"/>
                                            </p:txEl>
                                          </p:spTgt>
                                        </p:tgtEl>
                                        <p:attrNameLst>
                                          <p:attrName>style.visibility</p:attrName>
                                        </p:attrNameLst>
                                      </p:cBhvr>
                                      <p:to>
                                        <p:strVal val="visible"/>
                                      </p:to>
                                    </p:set>
                                    <p:animEffect transition="in" filter="fade">
                                      <p:cBhvr>
                                        <p:cTn id="50"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build="p">
        <p:tmplLst>
          <p:tmpl lvl="1">
            <p:tnLst>
              <p:par>
                <p:cTn presetID="10" presetClass="entr" presetSubtype="0" fill="hold" nodeType="click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57D4EDC-1F82-4551-9D7F-D98C064E681E}"/>
              </a:ext>
            </a:extLst>
          </p:cNvPr>
          <p:cNvSpPr/>
          <p:nvPr userDrawn="1"/>
        </p:nvSpPr>
        <p:spPr>
          <a:xfrm rot="10800000" flipV="1">
            <a:off x="4059371" y="914400"/>
            <a:ext cx="7405796" cy="5943600"/>
          </a:xfrm>
          <a:prstGeom prst="rect">
            <a:avLst/>
          </a:prstGeom>
          <a:gradFill flip="none" rotWithShape="1">
            <a:gsLst>
              <a:gs pos="17000">
                <a:schemeClr val="accent2"/>
              </a:gs>
              <a:gs pos="3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4E1496-E6CF-4C3F-8754-C59ADECD9F05}"/>
              </a:ext>
            </a:extLst>
          </p:cNvPr>
          <p:cNvSpPr/>
          <p:nvPr userDrawn="1"/>
        </p:nvSpPr>
        <p:spPr>
          <a:xfrm>
            <a:off x="320038" y="914400"/>
            <a:ext cx="320040" cy="594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0E6C1AA-5826-46A2-B685-4F4EA2AE2AEB}"/>
              </a:ext>
            </a:extLst>
          </p:cNvPr>
          <p:cNvSpPr/>
          <p:nvPr userDrawn="1"/>
        </p:nvSpPr>
        <p:spPr>
          <a:xfrm>
            <a:off x="11465169" y="914400"/>
            <a:ext cx="396416" cy="594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F11FF8A-B049-4996-AD66-199DE4FAA429}"/>
              </a:ext>
            </a:extLst>
          </p:cNvPr>
          <p:cNvSpPr>
            <a:spLocks noGrp="1"/>
          </p:cNvSpPr>
          <p:nvPr userDrawn="1">
            <p:ph type="ctrTitle" hasCustomPrompt="1"/>
          </p:nvPr>
        </p:nvSpPr>
        <p:spPr>
          <a:xfrm>
            <a:off x="4286250" y="1213658"/>
            <a:ext cx="6853413" cy="2384610"/>
          </a:xfrm>
          <a:prstGeom prst="rect">
            <a:avLst/>
          </a:prstGeom>
          <a:noFill/>
        </p:spPr>
        <p:txBody>
          <a:bodyPr lIns="0" anchor="b">
            <a:noAutofit/>
          </a:bodyPr>
          <a:lstStyle>
            <a:lvl1pPr algn="l">
              <a:defRPr sz="3600" b="1">
                <a:solidFill>
                  <a:schemeClr val="bg1"/>
                </a:solidFill>
              </a:defRPr>
            </a:lvl1pPr>
          </a:lstStyle>
          <a:p>
            <a:r>
              <a:rPr lang="en-US" dirty="0"/>
              <a:t>Presentation title, 36pt bold.</a:t>
            </a:r>
          </a:p>
        </p:txBody>
      </p:sp>
      <p:sp>
        <p:nvSpPr>
          <p:cNvPr id="12" name="Text Placeholder 5">
            <a:extLst>
              <a:ext uri="{FF2B5EF4-FFF2-40B4-BE49-F238E27FC236}">
                <a16:creationId xmlns:a16="http://schemas.microsoft.com/office/drawing/2014/main" id="{3D4EBBA2-EF8B-47E2-8BD2-4C72B4AC8705}"/>
              </a:ext>
            </a:extLst>
          </p:cNvPr>
          <p:cNvSpPr>
            <a:spLocks noGrp="1"/>
          </p:cNvSpPr>
          <p:nvPr userDrawn="1">
            <p:ph type="body" sz="quarter" idx="10" hasCustomPrompt="1"/>
          </p:nvPr>
        </p:nvSpPr>
        <p:spPr>
          <a:xfrm>
            <a:off x="4286249" y="3765667"/>
            <a:ext cx="6853413" cy="939338"/>
          </a:xfrm>
          <a:prstGeom prst="rect">
            <a:avLst/>
          </a:prstGeom>
        </p:spPr>
        <p:txBody>
          <a:bodyPr lIns="0" anchor="b"/>
          <a:lstStyle>
            <a:lvl1pPr marL="0" indent="0">
              <a:buFontTx/>
              <a:buNone/>
              <a:defRPr sz="2400" b="1">
                <a:solidFill>
                  <a:schemeClr val="bg1"/>
                </a:solidFill>
              </a:defRPr>
            </a:lvl1pPr>
          </a:lstStyle>
          <a:p>
            <a:pPr lvl="0"/>
            <a:r>
              <a:rPr lang="en-AU" dirty="0"/>
              <a:t>Other information, 24pt light bold.</a:t>
            </a:r>
            <a:endParaRPr lang="en-US" dirty="0"/>
          </a:p>
        </p:txBody>
      </p:sp>
      <p:sp>
        <p:nvSpPr>
          <p:cNvPr id="10" name="Picture Placeholder 3">
            <a:extLst>
              <a:ext uri="{FF2B5EF4-FFF2-40B4-BE49-F238E27FC236}">
                <a16:creationId xmlns:a16="http://schemas.microsoft.com/office/drawing/2014/main" id="{F07EF067-55D5-451A-96F0-865D6E6448E2}"/>
              </a:ext>
            </a:extLst>
          </p:cNvPr>
          <p:cNvSpPr>
            <a:spLocks noGrp="1"/>
          </p:cNvSpPr>
          <p:nvPr>
            <p:ph type="pic" sz="quarter" idx="11" hasCustomPrompt="1"/>
          </p:nvPr>
        </p:nvSpPr>
        <p:spPr>
          <a:xfrm>
            <a:off x="896243" y="914400"/>
            <a:ext cx="3163127" cy="5943600"/>
          </a:xfrm>
          <a:prstGeom prst="rect">
            <a:avLst/>
          </a:prstGeom>
        </p:spPr>
        <p:txBody>
          <a:bodyPr/>
          <a:lstStyle>
            <a:lvl1pPr marL="0" indent="0">
              <a:buNone/>
              <a:defRPr sz="2000"/>
            </a:lvl1pPr>
          </a:lstStyle>
          <a:p>
            <a:r>
              <a:rPr lang="en-AU" sz="2000" dirty="0"/>
              <a:t>Click icon to add picture.</a:t>
            </a:r>
            <a:endParaRPr lang="en-US" dirty="0"/>
          </a:p>
        </p:txBody>
      </p:sp>
      <p:sp>
        <p:nvSpPr>
          <p:cNvPr id="14" name="Rectangle 13">
            <a:extLst>
              <a:ext uri="{FF2B5EF4-FFF2-40B4-BE49-F238E27FC236}">
                <a16:creationId xmlns:a16="http://schemas.microsoft.com/office/drawing/2014/main" id="{DEE934EC-7021-45BC-8F6C-7C03AE0159DE}"/>
              </a:ext>
            </a:extLst>
          </p:cNvPr>
          <p:cNvSpPr/>
          <p:nvPr userDrawn="1"/>
        </p:nvSpPr>
        <p:spPr>
          <a:xfrm>
            <a:off x="406793" y="914400"/>
            <a:ext cx="320040" cy="594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AB0CBB-1575-41D5-BC28-47939754250F}"/>
              </a:ext>
            </a:extLst>
          </p:cNvPr>
          <p:cNvSpPr/>
          <p:nvPr userDrawn="1"/>
        </p:nvSpPr>
        <p:spPr>
          <a:xfrm>
            <a:off x="717631" y="914400"/>
            <a:ext cx="178614" cy="594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88C9CC6-3039-4776-B6D2-3F4EB8C85C89}"/>
              </a:ext>
            </a:extLst>
          </p:cNvPr>
          <p:cNvSpPr/>
          <p:nvPr userDrawn="1"/>
        </p:nvSpPr>
        <p:spPr>
          <a:xfrm>
            <a:off x="11366542" y="914400"/>
            <a:ext cx="165313" cy="594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Brand Logo">
            <a:extLst>
              <a:ext uri="{FF2B5EF4-FFF2-40B4-BE49-F238E27FC236}">
                <a16:creationId xmlns:a16="http://schemas.microsoft.com/office/drawing/2014/main" id="{1CDD97B8-9EFF-F399-2766-9FBCC0AA96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04569" y="243821"/>
            <a:ext cx="3557016" cy="615696"/>
          </a:xfrm>
          <a:prstGeom prst="rect">
            <a:avLst/>
          </a:prstGeom>
        </p:spPr>
      </p:pic>
    </p:spTree>
    <p:extLst>
      <p:ext uri="{BB962C8B-B14F-4D97-AF65-F5344CB8AC3E}">
        <p14:creationId xmlns:p14="http://schemas.microsoft.com/office/powerpoint/2010/main" val="16611563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ly Ins, Click for Heading &amp; Text">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3A5AFC-CDC1-4FA8-8672-60843A7E4C64}"/>
              </a:ext>
            </a:extLst>
          </p:cNvPr>
          <p:cNvSpPr>
            <a:spLocks noGrp="1"/>
          </p:cNvSpPr>
          <p:nvPr>
            <p:ph type="title" hasCustomPrompt="1"/>
          </p:nvPr>
        </p:nvSpPr>
        <p:spPr>
          <a:xfrm>
            <a:off x="320040" y="486795"/>
            <a:ext cx="11521440" cy="640080"/>
          </a:xfrm>
        </p:spPr>
        <p:txBody>
          <a:bodyPr/>
          <a:lstStyle>
            <a:lvl1pPr>
              <a:defRPr>
                <a:solidFill>
                  <a:schemeClr val="accent1"/>
                </a:solidFill>
              </a:defRPr>
            </a:lvl1pPr>
          </a:lstStyle>
          <a:p>
            <a:r>
              <a:rPr lang="en-US" dirty="0"/>
              <a:t>Slide title, 28pt bold</a:t>
            </a:r>
          </a:p>
        </p:txBody>
      </p:sp>
      <p:sp>
        <p:nvSpPr>
          <p:cNvPr id="8" name="Slide Number Placeholder 3">
            <a:extLst>
              <a:ext uri="{FF2B5EF4-FFF2-40B4-BE49-F238E27FC236}">
                <a16:creationId xmlns:a16="http://schemas.microsoft.com/office/drawing/2014/main" id="{52FE0CF1-4AFE-49E0-ADB7-6898041898EA}"/>
              </a:ext>
            </a:extLst>
          </p:cNvPr>
          <p:cNvSpPr>
            <a:spLocks noGrp="1"/>
          </p:cNvSpPr>
          <p:nvPr>
            <p:ph type="sldNum" sz="quarter" idx="11"/>
          </p:nvPr>
        </p:nvSpPr>
        <p:spPr>
          <a:xfrm>
            <a:off x="320040" y="6309360"/>
            <a:ext cx="781674" cy="274320"/>
          </a:xfrm>
        </p:spPr>
        <p:txBody>
          <a:bodyPr/>
          <a:lstStyle/>
          <a:p>
            <a:fld id="{9B3E39EC-4BE2-4DEA-81C0-4ABC0AAB4AC0}" type="slidenum">
              <a:rPr lang="en-AU" smtClean="0"/>
              <a:pPr/>
              <a:t>‹#›</a:t>
            </a:fld>
            <a:endParaRPr lang="en-AU" dirty="0"/>
          </a:p>
        </p:txBody>
      </p:sp>
      <p:sp>
        <p:nvSpPr>
          <p:cNvPr id="15" name="Rectangle 14">
            <a:extLst>
              <a:ext uri="{FF2B5EF4-FFF2-40B4-BE49-F238E27FC236}">
                <a16:creationId xmlns:a16="http://schemas.microsoft.com/office/drawing/2014/main" id="{27399F6E-0659-4B09-AF03-72FAD06F7B1C}"/>
              </a:ext>
            </a:extLst>
          </p:cNvPr>
          <p:cNvSpPr/>
          <p:nvPr userDrawn="1"/>
        </p:nvSpPr>
        <p:spPr>
          <a:xfrm>
            <a:off x="0" y="1242000"/>
            <a:ext cx="320040" cy="502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9">
            <a:extLst>
              <a:ext uri="{FF2B5EF4-FFF2-40B4-BE49-F238E27FC236}">
                <a16:creationId xmlns:a16="http://schemas.microsoft.com/office/drawing/2014/main" id="{E019F9E3-66E3-48C4-A1CD-97B214C91E18}"/>
              </a:ext>
            </a:extLst>
          </p:cNvPr>
          <p:cNvSpPr>
            <a:spLocks noGrp="1"/>
          </p:cNvSpPr>
          <p:nvPr>
            <p:ph type="pic" sz="quarter" idx="16" hasCustomPrompt="1"/>
          </p:nvPr>
        </p:nvSpPr>
        <p:spPr>
          <a:xfrm>
            <a:off x="2448561" y="1242000"/>
            <a:ext cx="1280477" cy="5022000"/>
          </a:xfrm>
          <a:prstGeom prst="rect">
            <a:avLst/>
          </a:prstGeom>
        </p:spPr>
        <p:txBody>
          <a:bodyPr/>
          <a:lstStyle>
            <a:lvl1pPr marL="0" indent="0">
              <a:buNone/>
              <a:defRPr sz="1600"/>
            </a:lvl1pPr>
          </a:lstStyle>
          <a:p>
            <a:r>
              <a:rPr lang="en-AU" sz="1600" dirty="0"/>
              <a:t>Click icon to insert image</a:t>
            </a:r>
            <a:endParaRPr lang="en-US" dirty="0"/>
          </a:p>
        </p:txBody>
      </p:sp>
      <p:sp>
        <p:nvSpPr>
          <p:cNvPr id="17" name="Picture Placeholder 9">
            <a:extLst>
              <a:ext uri="{FF2B5EF4-FFF2-40B4-BE49-F238E27FC236}">
                <a16:creationId xmlns:a16="http://schemas.microsoft.com/office/drawing/2014/main" id="{A8699A90-75C8-4178-8F99-0D2F881D5D3D}"/>
              </a:ext>
            </a:extLst>
          </p:cNvPr>
          <p:cNvSpPr>
            <a:spLocks noGrp="1"/>
          </p:cNvSpPr>
          <p:nvPr>
            <p:ph type="pic" sz="quarter" idx="19" hasCustomPrompt="1"/>
          </p:nvPr>
        </p:nvSpPr>
        <p:spPr>
          <a:xfrm>
            <a:off x="3729038" y="1242000"/>
            <a:ext cx="1898967" cy="5022000"/>
          </a:xfrm>
          <a:prstGeom prst="rect">
            <a:avLst/>
          </a:prstGeom>
        </p:spPr>
        <p:txBody>
          <a:bodyPr/>
          <a:lstStyle>
            <a:lvl1pPr marL="0" indent="0">
              <a:buNone/>
              <a:defRPr sz="1600"/>
            </a:lvl1pPr>
          </a:lstStyle>
          <a:p>
            <a:r>
              <a:rPr lang="en-AU" sz="1600" dirty="0"/>
              <a:t>Click icon to insert image</a:t>
            </a:r>
            <a:endParaRPr lang="en-US" dirty="0"/>
          </a:p>
        </p:txBody>
      </p:sp>
      <p:sp>
        <p:nvSpPr>
          <p:cNvPr id="18" name="Picture Placeholder 9">
            <a:extLst>
              <a:ext uri="{FF2B5EF4-FFF2-40B4-BE49-F238E27FC236}">
                <a16:creationId xmlns:a16="http://schemas.microsoft.com/office/drawing/2014/main" id="{B06EC4EF-4131-4A57-BFA4-A335E90A2DED}"/>
              </a:ext>
            </a:extLst>
          </p:cNvPr>
          <p:cNvSpPr>
            <a:spLocks noGrp="1"/>
          </p:cNvSpPr>
          <p:nvPr>
            <p:ph type="pic" sz="quarter" idx="20" hasCustomPrompt="1"/>
          </p:nvPr>
        </p:nvSpPr>
        <p:spPr>
          <a:xfrm>
            <a:off x="976540" y="1242000"/>
            <a:ext cx="1472022" cy="5022000"/>
          </a:xfrm>
          <a:prstGeom prst="rect">
            <a:avLst/>
          </a:prstGeom>
        </p:spPr>
        <p:txBody>
          <a:bodyPr/>
          <a:lstStyle>
            <a:lvl1pPr marL="0" indent="0">
              <a:buNone/>
              <a:defRPr sz="1600"/>
            </a:lvl1pPr>
          </a:lstStyle>
          <a:p>
            <a:r>
              <a:rPr lang="en-AU" sz="1600" dirty="0"/>
              <a:t>Click icon to insert image</a:t>
            </a:r>
            <a:endParaRPr lang="en-US" dirty="0"/>
          </a:p>
        </p:txBody>
      </p:sp>
      <p:sp>
        <p:nvSpPr>
          <p:cNvPr id="19" name="Rectangle 18">
            <a:extLst>
              <a:ext uri="{FF2B5EF4-FFF2-40B4-BE49-F238E27FC236}">
                <a16:creationId xmlns:a16="http://schemas.microsoft.com/office/drawing/2014/main" id="{C6C6547F-513B-4324-B5C4-125A0927F15E}"/>
              </a:ext>
            </a:extLst>
          </p:cNvPr>
          <p:cNvSpPr/>
          <p:nvPr userDrawn="1"/>
        </p:nvSpPr>
        <p:spPr>
          <a:xfrm>
            <a:off x="320040" y="1242000"/>
            <a:ext cx="538400" cy="502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D4478A-7C6E-4975-9474-81C2A00DACB9}"/>
              </a:ext>
            </a:extLst>
          </p:cNvPr>
          <p:cNvSpPr/>
          <p:nvPr userDrawn="1"/>
        </p:nvSpPr>
        <p:spPr>
          <a:xfrm>
            <a:off x="858440" y="1242000"/>
            <a:ext cx="118099" cy="502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3">
            <a:extLst>
              <a:ext uri="{FF2B5EF4-FFF2-40B4-BE49-F238E27FC236}">
                <a16:creationId xmlns:a16="http://schemas.microsoft.com/office/drawing/2014/main" id="{F53F8973-E333-4275-8045-FB46C2A2C1AE}"/>
              </a:ext>
            </a:extLst>
          </p:cNvPr>
          <p:cNvSpPr>
            <a:spLocks noGrp="1"/>
          </p:cNvSpPr>
          <p:nvPr>
            <p:ph sz="half" idx="2" hasCustomPrompt="1"/>
          </p:nvPr>
        </p:nvSpPr>
        <p:spPr>
          <a:xfrm>
            <a:off x="5628004" y="1242000"/>
            <a:ext cx="6563995" cy="5022000"/>
          </a:xfrm>
          <a:prstGeom prst="rect">
            <a:avLst/>
          </a:prstGeom>
          <a:solidFill>
            <a:schemeClr val="accent1"/>
          </a:solidFill>
        </p:spPr>
        <p:txBody>
          <a:bodyPr lIns="274320" tIns="360000" rIns="274320">
            <a:noAutofit/>
          </a:bodyPr>
          <a:lstStyle>
            <a:lvl1pPr marL="270000" indent="-270000">
              <a:buClr>
                <a:schemeClr val="bg1"/>
              </a:buClr>
              <a:defRPr sz="2400">
                <a:solidFill>
                  <a:schemeClr val="bg1"/>
                </a:solidFill>
                <a:latin typeface="+mj-lt"/>
                <a:cs typeface="Jacobs Chronos" panose="010B0603030503030204" pitchFamily="34" charset="0"/>
              </a:defRPr>
            </a:lvl1pPr>
            <a:lvl2pPr marL="540000" marR="0" indent="-270000" algn="l" defTabSz="914400" rtl="0" eaLnBrk="1" fontAlgn="auto" latinLnBrk="0" hangingPunct="1">
              <a:lnSpc>
                <a:spcPct val="90000"/>
              </a:lnSpc>
              <a:spcBef>
                <a:spcPts val="600"/>
              </a:spcBef>
              <a:spcAft>
                <a:spcPts val="0"/>
              </a:spcAft>
              <a:buClr>
                <a:schemeClr val="bg1"/>
              </a:buClr>
              <a:buSzTx/>
              <a:buFont typeface="Jacobs Chronos Light" panose="010B0403030503030204" pitchFamily="34" charset="0"/>
              <a:buChar char="–"/>
              <a:tabLst/>
              <a:defRPr sz="2400">
                <a:solidFill>
                  <a:schemeClr val="bg1"/>
                </a:solidFill>
                <a:latin typeface="+mj-lt"/>
                <a:cs typeface="Jacobs Chronos" panose="010B0603030503030204" pitchFamily="34" charset="0"/>
              </a:defRPr>
            </a:lvl2pPr>
            <a:lvl3pPr marL="810000" indent="-270000">
              <a:spcBef>
                <a:spcPts val="600"/>
              </a:spcBef>
              <a:spcAft>
                <a:spcPts val="0"/>
              </a:spcAft>
              <a:buClr>
                <a:schemeClr val="bg1"/>
              </a:buClr>
              <a:defRPr sz="2000">
                <a:solidFill>
                  <a:schemeClr val="bg1"/>
                </a:solidFill>
                <a:latin typeface="+mj-lt"/>
                <a:cs typeface="Jacobs Chronos" panose="010B0603030503030204" pitchFamily="34" charset="0"/>
              </a:defRPr>
            </a:lvl3pPr>
            <a:lvl4pPr marL="1080000">
              <a:spcBef>
                <a:spcPts val="600"/>
              </a:spcBef>
              <a:spcAft>
                <a:spcPts val="0"/>
              </a:spcAft>
              <a:buClr>
                <a:schemeClr val="bg1"/>
              </a:buClr>
              <a:defRPr sz="1800">
                <a:solidFill>
                  <a:schemeClr val="bg1"/>
                </a:solidFill>
                <a:latin typeface="+mj-lt"/>
                <a:cs typeface="Jacobs Chronos" panose="010B0603030503030204" pitchFamily="34" charset="0"/>
              </a:defRPr>
            </a:lvl4pPr>
            <a:lvl5pPr marL="1350000" indent="-270000">
              <a:spcBef>
                <a:spcPts val="600"/>
              </a:spcBef>
              <a:spcAft>
                <a:spcPts val="0"/>
              </a:spcAft>
              <a:buClr>
                <a:schemeClr val="bg1"/>
              </a:buClr>
              <a:defRPr sz="1600">
                <a:solidFill>
                  <a:schemeClr val="bg1"/>
                </a:solidFill>
                <a:latin typeface="+mj-lt"/>
                <a:cs typeface="Jacobs Chronos" panose="010B0603030503030204" pitchFamily="34" charset="0"/>
              </a:defRPr>
            </a:lvl5pPr>
            <a:lvl6pPr>
              <a:defRPr sz="1800"/>
            </a:lvl6pPr>
            <a:lvl7pPr>
              <a:defRPr sz="1800"/>
            </a:lvl7pPr>
            <a:lvl8pPr>
              <a:defRPr sz="1800"/>
            </a:lvl8pPr>
            <a:lvl9pPr>
              <a:defRPr sz="1800"/>
            </a:lvl9pPr>
          </a:lstStyle>
          <a:p>
            <a:pPr lvl="0"/>
            <a:r>
              <a:rPr lang="en-US" dirty="0"/>
              <a:t>First level, 24pt   </a:t>
            </a:r>
          </a:p>
          <a:p>
            <a:pPr lvl="1"/>
            <a:r>
              <a:rPr lang="en-US" dirty="0"/>
              <a:t>Second level, 22pt  </a:t>
            </a:r>
          </a:p>
          <a:p>
            <a:pPr lvl="2"/>
            <a:r>
              <a:rPr lang="en-US" dirty="0"/>
              <a:t>Third level, 20pt  </a:t>
            </a:r>
          </a:p>
          <a:p>
            <a:pPr lvl="3"/>
            <a:r>
              <a:rPr lang="en-US" dirty="0"/>
              <a:t>Fourth level, 18pt  </a:t>
            </a:r>
          </a:p>
          <a:p>
            <a:pPr lvl="4"/>
            <a:r>
              <a:rPr lang="en-US" dirty="0"/>
              <a:t>Fifth level, 16pt  </a:t>
            </a:r>
            <a:endParaRPr lang="en-AU" dirty="0"/>
          </a:p>
        </p:txBody>
      </p:sp>
    </p:spTree>
    <p:extLst>
      <p:ext uri="{BB962C8B-B14F-4D97-AF65-F5344CB8AC3E}">
        <p14:creationId xmlns:p14="http://schemas.microsoft.com/office/powerpoint/2010/main" val="10516633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0-#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0-#ppt_w/2"/>
                                          </p:val>
                                        </p:tav>
                                        <p:tav tm="100000">
                                          <p:val>
                                            <p:strVal val="#ppt_x"/>
                                          </p:val>
                                        </p:tav>
                                      </p:tavLst>
                                    </p:anim>
                                    <p:anim calcmode="lin" valueType="num">
                                      <p:cBhvr additive="base">
                                        <p:cTn id="23" dur="500" fill="hold"/>
                                        <p:tgtEl>
                                          <p:spTgt spid="1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1+#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bg/>
                                          </p:spTgt>
                                        </p:tgtEl>
                                        <p:attrNameLst>
                                          <p:attrName>style.visibility</p:attrName>
                                        </p:attrNameLst>
                                      </p:cBhvr>
                                      <p:to>
                                        <p:strVal val="visible"/>
                                      </p:to>
                                    </p:set>
                                    <p:animEffect transition="in" filter="fade">
                                      <p:cBhvr>
                                        <p:cTn id="43" dur="500"/>
                                        <p:tgtEl>
                                          <p:spTgt spid="12">
                                            <p:bg/>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xEl>
                                              <p:pRg st="0" end="0"/>
                                            </p:txEl>
                                          </p:spTgt>
                                        </p:tgtEl>
                                        <p:attrNameLst>
                                          <p:attrName>style.visibility</p:attrName>
                                        </p:attrNameLst>
                                      </p:cBhvr>
                                      <p:to>
                                        <p:strVal val="visible"/>
                                      </p:to>
                                    </p:set>
                                    <p:animEffect transition="in" filter="fade">
                                      <p:cBhvr>
                                        <p:cTn id="48" dur="500"/>
                                        <p:tgtEl>
                                          <p:spTgt spid="12">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
                                            <p:txEl>
                                              <p:pRg st="1" end="1"/>
                                            </p:txEl>
                                          </p:spTgt>
                                        </p:tgtEl>
                                        <p:attrNameLst>
                                          <p:attrName>style.visibility</p:attrName>
                                        </p:attrNameLst>
                                      </p:cBhvr>
                                      <p:to>
                                        <p:strVal val="visible"/>
                                      </p:to>
                                    </p:set>
                                    <p:animEffect transition="in" filter="fade">
                                      <p:cBhvr>
                                        <p:cTn id="53" dur="500"/>
                                        <p:tgtEl>
                                          <p:spTgt spid="12">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2">
                                            <p:txEl>
                                              <p:pRg st="2" end="2"/>
                                            </p:txEl>
                                          </p:spTgt>
                                        </p:tgtEl>
                                        <p:attrNameLst>
                                          <p:attrName>style.visibility</p:attrName>
                                        </p:attrNameLst>
                                      </p:cBhvr>
                                      <p:to>
                                        <p:strVal val="visible"/>
                                      </p:to>
                                    </p:set>
                                    <p:animEffect transition="in" filter="fade">
                                      <p:cBhvr>
                                        <p:cTn id="58" dur="500"/>
                                        <p:tgtEl>
                                          <p:spTgt spid="12">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
                                            <p:txEl>
                                              <p:pRg st="3" end="3"/>
                                            </p:txEl>
                                          </p:spTgt>
                                        </p:tgtEl>
                                        <p:attrNameLst>
                                          <p:attrName>style.visibility</p:attrName>
                                        </p:attrNameLst>
                                      </p:cBhvr>
                                      <p:to>
                                        <p:strVal val="visible"/>
                                      </p:to>
                                    </p:set>
                                    <p:animEffect transition="in" filter="fade">
                                      <p:cBhvr>
                                        <p:cTn id="63" dur="500"/>
                                        <p:tgtEl>
                                          <p:spTgt spid="12">
                                            <p:txEl>
                                              <p:pRg st="3" end="3"/>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2">
                                            <p:txEl>
                                              <p:pRg st="4" end="4"/>
                                            </p:txEl>
                                          </p:spTgt>
                                        </p:tgtEl>
                                        <p:attrNameLst>
                                          <p:attrName>style.visibility</p:attrName>
                                        </p:attrNameLst>
                                      </p:cBhvr>
                                      <p:to>
                                        <p:strVal val="visible"/>
                                      </p:to>
                                    </p:set>
                                    <p:animEffect transition="in" filter="fade">
                                      <p:cBhvr>
                                        <p:cTn id="68"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16" grpId="0"/>
      <p:bldP spid="17" grpId="0"/>
      <p:bldP spid="18" grpId="0"/>
      <p:bldP spid="19" grpId="0" animBg="1"/>
      <p:bldP spid="20" grpId="0" animBg="1"/>
      <p:bldP spid="12" grpId="0" build="p" animBg="1">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ly Ins, Click for Heading &amp; Text">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B7467D6-291E-4F06-B5D2-1507EB4D0848}"/>
              </a:ext>
            </a:extLst>
          </p:cNvPr>
          <p:cNvSpPr/>
          <p:nvPr userDrawn="1"/>
        </p:nvSpPr>
        <p:spPr>
          <a:xfrm rot="5400000">
            <a:off x="3881105" y="-2647092"/>
            <a:ext cx="5663802" cy="10957987"/>
          </a:xfrm>
          <a:prstGeom prst="rect">
            <a:avLst/>
          </a:prstGeom>
          <a:gradFill flip="none" rotWithShape="1">
            <a:gsLst>
              <a:gs pos="6000">
                <a:schemeClr val="accent3"/>
              </a:gs>
              <a:gs pos="52000">
                <a:schemeClr val="accent2"/>
              </a:gs>
              <a:gs pos="89000">
                <a:schemeClr val="accent1"/>
              </a:gs>
              <a:gs pos="10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A3A5AFC-CDC1-4FA8-8672-60843A7E4C64}"/>
              </a:ext>
            </a:extLst>
          </p:cNvPr>
          <p:cNvSpPr>
            <a:spLocks noGrp="1"/>
          </p:cNvSpPr>
          <p:nvPr>
            <p:ph type="title" hasCustomPrompt="1"/>
          </p:nvPr>
        </p:nvSpPr>
        <p:spPr>
          <a:xfrm>
            <a:off x="1533525" y="486795"/>
            <a:ext cx="6219826" cy="640080"/>
          </a:xfrm>
        </p:spPr>
        <p:txBody>
          <a:bodyPr/>
          <a:lstStyle>
            <a:lvl1pPr>
              <a:defRPr>
                <a:solidFill>
                  <a:schemeClr val="bg1"/>
                </a:solidFill>
              </a:defRPr>
            </a:lvl1pPr>
          </a:lstStyle>
          <a:p>
            <a:r>
              <a:rPr lang="en-US" dirty="0"/>
              <a:t>Slide title, 28pt bold</a:t>
            </a:r>
          </a:p>
        </p:txBody>
      </p:sp>
      <p:sp>
        <p:nvSpPr>
          <p:cNvPr id="12" name="L-Shape 11">
            <a:extLst>
              <a:ext uri="{FF2B5EF4-FFF2-40B4-BE49-F238E27FC236}">
                <a16:creationId xmlns:a16="http://schemas.microsoft.com/office/drawing/2014/main" id="{A7370603-57BA-4836-94E0-3BF66DA369BF}"/>
              </a:ext>
            </a:extLst>
          </p:cNvPr>
          <p:cNvSpPr/>
          <p:nvPr userDrawn="1"/>
        </p:nvSpPr>
        <p:spPr>
          <a:xfrm rot="10800000">
            <a:off x="0" y="5664341"/>
            <a:ext cx="1234012" cy="1193660"/>
          </a:xfrm>
          <a:prstGeom prst="corne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5E9B366-9E01-4929-B259-69E52ADB095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41" t="18908" r="34704" b="18908"/>
          <a:stretch/>
        </p:blipFill>
        <p:spPr>
          <a:xfrm>
            <a:off x="6494584" y="0"/>
            <a:ext cx="5697415" cy="5663801"/>
          </a:xfrm>
          <a:prstGeom prst="rect">
            <a:avLst/>
          </a:prstGeom>
        </p:spPr>
      </p:pic>
      <p:sp>
        <p:nvSpPr>
          <p:cNvPr id="8" name="Content Placeholder 3">
            <a:extLst>
              <a:ext uri="{FF2B5EF4-FFF2-40B4-BE49-F238E27FC236}">
                <a16:creationId xmlns:a16="http://schemas.microsoft.com/office/drawing/2014/main" id="{F32E779E-0DEB-4C97-B2D9-C23C23038F75}"/>
              </a:ext>
            </a:extLst>
          </p:cNvPr>
          <p:cNvSpPr>
            <a:spLocks noGrp="1"/>
          </p:cNvSpPr>
          <p:nvPr>
            <p:ph sz="half" idx="2" hasCustomPrompt="1"/>
          </p:nvPr>
        </p:nvSpPr>
        <p:spPr>
          <a:xfrm>
            <a:off x="1533525" y="1242000"/>
            <a:ext cx="6219826" cy="4270255"/>
          </a:xfrm>
          <a:prstGeom prst="rect">
            <a:avLst/>
          </a:prstGeom>
          <a:noFill/>
        </p:spPr>
        <p:txBody>
          <a:bodyPr lIns="0" tIns="0" rIns="90000">
            <a:noAutofit/>
          </a:bodyPr>
          <a:lstStyle>
            <a:lvl1pPr marL="270000" indent="-270000">
              <a:buClr>
                <a:schemeClr val="bg1"/>
              </a:buClr>
              <a:defRPr sz="2400">
                <a:solidFill>
                  <a:schemeClr val="bg1"/>
                </a:solidFill>
                <a:latin typeface="+mj-lt"/>
                <a:cs typeface="Jacobs Chronos" panose="010B0603030503030204" pitchFamily="34" charset="0"/>
              </a:defRPr>
            </a:lvl1pPr>
            <a:lvl2pPr marL="540000" marR="0" indent="-270000" algn="l" defTabSz="914400" rtl="0" eaLnBrk="1" fontAlgn="auto" latinLnBrk="0" hangingPunct="1">
              <a:lnSpc>
                <a:spcPct val="90000"/>
              </a:lnSpc>
              <a:spcBef>
                <a:spcPts val="600"/>
              </a:spcBef>
              <a:spcAft>
                <a:spcPts val="0"/>
              </a:spcAft>
              <a:buClr>
                <a:schemeClr val="bg1"/>
              </a:buClr>
              <a:buSzTx/>
              <a:buFont typeface="Jacobs Chronos Light" panose="010B0403030503030204" pitchFamily="34" charset="0"/>
              <a:buChar char="–"/>
              <a:tabLst/>
              <a:defRPr sz="2400">
                <a:solidFill>
                  <a:schemeClr val="bg1"/>
                </a:solidFill>
                <a:latin typeface="+mj-lt"/>
                <a:cs typeface="Jacobs Chronos" panose="010B0603030503030204" pitchFamily="34" charset="0"/>
              </a:defRPr>
            </a:lvl2pPr>
            <a:lvl3pPr marL="810000" indent="-270000">
              <a:spcBef>
                <a:spcPts val="600"/>
              </a:spcBef>
              <a:spcAft>
                <a:spcPts val="0"/>
              </a:spcAft>
              <a:buClr>
                <a:schemeClr val="bg1"/>
              </a:buClr>
              <a:defRPr sz="2000">
                <a:solidFill>
                  <a:schemeClr val="bg1"/>
                </a:solidFill>
                <a:latin typeface="+mj-lt"/>
                <a:cs typeface="Jacobs Chronos" panose="010B0603030503030204" pitchFamily="34" charset="0"/>
              </a:defRPr>
            </a:lvl3pPr>
            <a:lvl4pPr marL="1080000">
              <a:spcBef>
                <a:spcPts val="600"/>
              </a:spcBef>
              <a:spcAft>
                <a:spcPts val="0"/>
              </a:spcAft>
              <a:buClr>
                <a:schemeClr val="bg1"/>
              </a:buClr>
              <a:defRPr sz="1800">
                <a:solidFill>
                  <a:schemeClr val="bg1"/>
                </a:solidFill>
                <a:latin typeface="+mj-lt"/>
                <a:cs typeface="Jacobs Chronos" panose="010B0603030503030204" pitchFamily="34" charset="0"/>
              </a:defRPr>
            </a:lvl4pPr>
            <a:lvl5pPr marL="1350000" indent="-270000">
              <a:spcBef>
                <a:spcPts val="600"/>
              </a:spcBef>
              <a:spcAft>
                <a:spcPts val="0"/>
              </a:spcAft>
              <a:buClr>
                <a:schemeClr val="bg1"/>
              </a:buClr>
              <a:defRPr sz="1600">
                <a:solidFill>
                  <a:schemeClr val="bg1"/>
                </a:solidFill>
                <a:latin typeface="+mj-lt"/>
                <a:cs typeface="Jacobs Chronos" panose="010B0603030503030204" pitchFamily="34" charset="0"/>
              </a:defRPr>
            </a:lvl5pPr>
            <a:lvl6pPr>
              <a:defRPr sz="1800"/>
            </a:lvl6pPr>
            <a:lvl7pPr>
              <a:defRPr sz="1800"/>
            </a:lvl7pPr>
            <a:lvl8pPr>
              <a:defRPr sz="1800"/>
            </a:lvl8pPr>
            <a:lvl9pPr>
              <a:defRPr sz="1800"/>
            </a:lvl9pPr>
          </a:lstStyle>
          <a:p>
            <a:pPr lvl="0"/>
            <a:r>
              <a:rPr lang="en-US" dirty="0"/>
              <a:t>First level, 24pt   </a:t>
            </a:r>
          </a:p>
          <a:p>
            <a:pPr lvl="1"/>
            <a:r>
              <a:rPr lang="en-US" dirty="0"/>
              <a:t>Second level, 22pt  </a:t>
            </a:r>
          </a:p>
          <a:p>
            <a:pPr lvl="2"/>
            <a:r>
              <a:rPr lang="en-US" dirty="0"/>
              <a:t>Third level, 20pt  </a:t>
            </a:r>
          </a:p>
          <a:p>
            <a:pPr lvl="3"/>
            <a:r>
              <a:rPr lang="en-US" dirty="0"/>
              <a:t>Fourth level, 18pt  </a:t>
            </a:r>
          </a:p>
          <a:p>
            <a:pPr lvl="4"/>
            <a:r>
              <a:rPr lang="en-US" dirty="0"/>
              <a:t>Fifth level, 16pt  </a:t>
            </a:r>
            <a:endParaRPr lang="en-AU" dirty="0"/>
          </a:p>
        </p:txBody>
      </p:sp>
    </p:spTree>
    <p:extLst>
      <p:ext uri="{BB962C8B-B14F-4D97-AF65-F5344CB8AC3E}">
        <p14:creationId xmlns:p14="http://schemas.microsoft.com/office/powerpoint/2010/main" val="168374234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500"/>
                                        <p:tgtEl>
                                          <p:spTgt spid="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500"/>
                                        <p:tgtEl>
                                          <p:spTgt spid="8">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3" end="3"/>
                                            </p:txEl>
                                          </p:spTgt>
                                        </p:tgtEl>
                                        <p:attrNameLst>
                                          <p:attrName>style.visibility</p:attrName>
                                        </p:attrNameLst>
                                      </p:cBhvr>
                                      <p:to>
                                        <p:strVal val="visible"/>
                                      </p:to>
                                    </p:set>
                                    <p:animEffect transition="in" filter="fade">
                                      <p:cBhvr>
                                        <p:cTn id="42" dur="500"/>
                                        <p:tgtEl>
                                          <p:spTgt spid="8">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4" end="4"/>
                                            </p:txEl>
                                          </p:spTgt>
                                        </p:tgtEl>
                                        <p:attrNameLst>
                                          <p:attrName>style.visibility</p:attrName>
                                        </p:attrNameLst>
                                      </p:cBhvr>
                                      <p:to>
                                        <p:strVal val="visible"/>
                                      </p:to>
                                    </p:set>
                                    <p:animEffect transition="in" filter="fade">
                                      <p:cBhvr>
                                        <p:cTn id="4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p:bldP spid="12" grpId="0" animBg="1"/>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ly Ins, Click for Heading &amp; Text">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B7467D6-291E-4F06-B5D2-1507EB4D0848}"/>
              </a:ext>
            </a:extLst>
          </p:cNvPr>
          <p:cNvSpPr/>
          <p:nvPr userDrawn="1"/>
        </p:nvSpPr>
        <p:spPr>
          <a:xfrm rot="5400000" flipV="1">
            <a:off x="2681581" y="-2684767"/>
            <a:ext cx="5623987" cy="10993524"/>
          </a:xfrm>
          <a:prstGeom prst="rect">
            <a:avLst/>
          </a:prstGeom>
          <a:gradFill flip="none" rotWithShape="1">
            <a:gsLst>
              <a:gs pos="6000">
                <a:schemeClr val="accent3"/>
              </a:gs>
              <a:gs pos="52000">
                <a:schemeClr val="accent2"/>
              </a:gs>
              <a:gs pos="89000">
                <a:schemeClr val="accent1"/>
              </a:gs>
              <a:gs pos="10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8A3A5AFC-CDC1-4FA8-8672-60843A7E4C64}"/>
              </a:ext>
            </a:extLst>
          </p:cNvPr>
          <p:cNvSpPr>
            <a:spLocks noGrp="1"/>
          </p:cNvSpPr>
          <p:nvPr>
            <p:ph type="title" hasCustomPrompt="1"/>
          </p:nvPr>
        </p:nvSpPr>
        <p:spPr>
          <a:xfrm>
            <a:off x="320039" y="486795"/>
            <a:ext cx="10263653" cy="640080"/>
          </a:xfrm>
        </p:spPr>
        <p:txBody>
          <a:bodyPr/>
          <a:lstStyle>
            <a:lvl1pPr>
              <a:defRPr>
                <a:solidFill>
                  <a:schemeClr val="bg1"/>
                </a:solidFill>
              </a:defRPr>
            </a:lvl1pPr>
          </a:lstStyle>
          <a:p>
            <a:r>
              <a:rPr lang="en-US" dirty="0"/>
              <a:t>Slide title, 28pt bold</a:t>
            </a:r>
          </a:p>
        </p:txBody>
      </p:sp>
      <p:sp>
        <p:nvSpPr>
          <p:cNvPr id="8" name="Slide Number Placeholder 3">
            <a:extLst>
              <a:ext uri="{FF2B5EF4-FFF2-40B4-BE49-F238E27FC236}">
                <a16:creationId xmlns:a16="http://schemas.microsoft.com/office/drawing/2014/main" id="{52FE0CF1-4AFE-49E0-ADB7-6898041898EA}"/>
              </a:ext>
            </a:extLst>
          </p:cNvPr>
          <p:cNvSpPr>
            <a:spLocks noGrp="1"/>
          </p:cNvSpPr>
          <p:nvPr>
            <p:ph type="sldNum" sz="quarter" idx="11"/>
          </p:nvPr>
        </p:nvSpPr>
        <p:spPr>
          <a:xfrm>
            <a:off x="320040" y="6309360"/>
            <a:ext cx="781674" cy="274320"/>
          </a:xfrm>
        </p:spPr>
        <p:txBody>
          <a:bodyPr/>
          <a:lstStyle/>
          <a:p>
            <a:fld id="{9B3E39EC-4BE2-4DEA-81C0-4ABC0AAB4AC0}" type="slidenum">
              <a:rPr lang="en-AU" smtClean="0"/>
              <a:pPr/>
              <a:t>‹#›</a:t>
            </a:fld>
            <a:endParaRPr lang="en-AU" dirty="0"/>
          </a:p>
        </p:txBody>
      </p:sp>
      <p:sp>
        <p:nvSpPr>
          <p:cNvPr id="10" name="L-Shape 9">
            <a:extLst>
              <a:ext uri="{FF2B5EF4-FFF2-40B4-BE49-F238E27FC236}">
                <a16:creationId xmlns:a16="http://schemas.microsoft.com/office/drawing/2014/main" id="{99384FE1-783D-4B4D-88E2-DC730D0C940F}"/>
              </a:ext>
            </a:extLst>
          </p:cNvPr>
          <p:cNvSpPr/>
          <p:nvPr userDrawn="1"/>
        </p:nvSpPr>
        <p:spPr>
          <a:xfrm rot="5400000">
            <a:off x="10974161" y="5640161"/>
            <a:ext cx="1234011" cy="1201665"/>
          </a:xfrm>
          <a:prstGeom prst="corner">
            <a:avLst>
              <a:gd name="adj1" fmla="val 5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3">
            <a:extLst>
              <a:ext uri="{FF2B5EF4-FFF2-40B4-BE49-F238E27FC236}">
                <a16:creationId xmlns:a16="http://schemas.microsoft.com/office/drawing/2014/main" id="{FC72292E-3E4C-4838-BF50-323DE64A1A88}"/>
              </a:ext>
            </a:extLst>
          </p:cNvPr>
          <p:cNvSpPr>
            <a:spLocks noGrp="1"/>
          </p:cNvSpPr>
          <p:nvPr>
            <p:ph sz="half" idx="2" hasCustomPrompt="1"/>
          </p:nvPr>
        </p:nvSpPr>
        <p:spPr>
          <a:xfrm>
            <a:off x="320400" y="1245600"/>
            <a:ext cx="10263292" cy="4270255"/>
          </a:xfrm>
          <a:prstGeom prst="rect">
            <a:avLst/>
          </a:prstGeom>
          <a:noFill/>
        </p:spPr>
        <p:txBody>
          <a:bodyPr lIns="0" tIns="0" rIns="90000">
            <a:noAutofit/>
          </a:bodyPr>
          <a:lstStyle>
            <a:lvl1pPr marL="270000" indent="-270000">
              <a:buClr>
                <a:schemeClr val="bg1"/>
              </a:buClr>
              <a:defRPr sz="2400">
                <a:solidFill>
                  <a:schemeClr val="bg1"/>
                </a:solidFill>
                <a:latin typeface="+mj-lt"/>
                <a:cs typeface="Jacobs Chronos" panose="010B0603030503030204" pitchFamily="34" charset="0"/>
              </a:defRPr>
            </a:lvl1pPr>
            <a:lvl2pPr marL="540000" marR="0" indent="-270000" algn="l" defTabSz="914400" rtl="0" eaLnBrk="1" fontAlgn="auto" latinLnBrk="0" hangingPunct="1">
              <a:lnSpc>
                <a:spcPct val="90000"/>
              </a:lnSpc>
              <a:spcBef>
                <a:spcPts val="600"/>
              </a:spcBef>
              <a:spcAft>
                <a:spcPts val="0"/>
              </a:spcAft>
              <a:buClr>
                <a:schemeClr val="bg1"/>
              </a:buClr>
              <a:buSzTx/>
              <a:buFont typeface="Jacobs Chronos Light" panose="010B0403030503030204" pitchFamily="34" charset="0"/>
              <a:buChar char="–"/>
              <a:tabLst/>
              <a:defRPr sz="2400">
                <a:solidFill>
                  <a:schemeClr val="bg1"/>
                </a:solidFill>
                <a:latin typeface="+mj-lt"/>
                <a:cs typeface="Jacobs Chronos" panose="010B0603030503030204" pitchFamily="34" charset="0"/>
              </a:defRPr>
            </a:lvl2pPr>
            <a:lvl3pPr marL="810000" indent="-270000">
              <a:spcBef>
                <a:spcPts val="600"/>
              </a:spcBef>
              <a:spcAft>
                <a:spcPts val="0"/>
              </a:spcAft>
              <a:buClr>
                <a:schemeClr val="bg1"/>
              </a:buClr>
              <a:defRPr sz="2000">
                <a:solidFill>
                  <a:schemeClr val="bg1"/>
                </a:solidFill>
                <a:latin typeface="+mj-lt"/>
                <a:cs typeface="Jacobs Chronos" panose="010B0603030503030204" pitchFamily="34" charset="0"/>
              </a:defRPr>
            </a:lvl3pPr>
            <a:lvl4pPr marL="1080000">
              <a:spcBef>
                <a:spcPts val="600"/>
              </a:spcBef>
              <a:spcAft>
                <a:spcPts val="0"/>
              </a:spcAft>
              <a:buClr>
                <a:schemeClr val="bg1"/>
              </a:buClr>
              <a:defRPr sz="1800">
                <a:solidFill>
                  <a:schemeClr val="bg1"/>
                </a:solidFill>
                <a:latin typeface="+mj-lt"/>
                <a:cs typeface="Jacobs Chronos" panose="010B0603030503030204" pitchFamily="34" charset="0"/>
              </a:defRPr>
            </a:lvl4pPr>
            <a:lvl5pPr marL="1350000" indent="-270000">
              <a:spcBef>
                <a:spcPts val="600"/>
              </a:spcBef>
              <a:spcAft>
                <a:spcPts val="0"/>
              </a:spcAft>
              <a:buClr>
                <a:schemeClr val="bg1"/>
              </a:buClr>
              <a:defRPr sz="1600">
                <a:solidFill>
                  <a:schemeClr val="bg1"/>
                </a:solidFill>
                <a:latin typeface="+mj-lt"/>
                <a:cs typeface="Jacobs Chronos" panose="010B0603030503030204" pitchFamily="34" charset="0"/>
              </a:defRPr>
            </a:lvl5pPr>
            <a:lvl6pPr>
              <a:defRPr sz="1800"/>
            </a:lvl6pPr>
            <a:lvl7pPr>
              <a:defRPr sz="1800"/>
            </a:lvl7pPr>
            <a:lvl8pPr>
              <a:defRPr sz="1800"/>
            </a:lvl8pPr>
            <a:lvl9pPr>
              <a:defRPr sz="1800"/>
            </a:lvl9pPr>
          </a:lstStyle>
          <a:p>
            <a:pPr lvl="0"/>
            <a:r>
              <a:rPr lang="en-US" dirty="0"/>
              <a:t>First level, 24pt   </a:t>
            </a:r>
          </a:p>
          <a:p>
            <a:pPr lvl="1"/>
            <a:r>
              <a:rPr lang="en-US" dirty="0"/>
              <a:t>Second level, 22pt  </a:t>
            </a:r>
          </a:p>
          <a:p>
            <a:pPr lvl="2"/>
            <a:r>
              <a:rPr lang="en-US" dirty="0"/>
              <a:t>Third level, 20pt  </a:t>
            </a:r>
          </a:p>
          <a:p>
            <a:pPr lvl="3"/>
            <a:r>
              <a:rPr lang="en-US" dirty="0"/>
              <a:t>Fourth level, 18pt  </a:t>
            </a:r>
          </a:p>
          <a:p>
            <a:pPr lvl="4"/>
            <a:r>
              <a:rPr lang="en-US" dirty="0"/>
              <a:t>Fifth level, 16pt  </a:t>
            </a:r>
            <a:endParaRPr lang="en-AU" dirty="0"/>
          </a:p>
        </p:txBody>
      </p:sp>
    </p:spTree>
    <p:extLst>
      <p:ext uri="{BB962C8B-B14F-4D97-AF65-F5344CB8AC3E}">
        <p14:creationId xmlns:p14="http://schemas.microsoft.com/office/powerpoint/2010/main" val="41836424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xEl>
                                              <p:pRg st="1" end="1"/>
                                            </p:txEl>
                                          </p:spTgt>
                                        </p:tgtEl>
                                        <p:attrNameLst>
                                          <p:attrName>style.visibility</p:attrName>
                                        </p:attrNameLst>
                                      </p:cBhvr>
                                      <p:to>
                                        <p:strVal val="visible"/>
                                      </p:to>
                                    </p:set>
                                    <p:animEffect transition="in" filter="fade">
                                      <p:cBhvr>
                                        <p:cTn id="28" dur="500"/>
                                        <p:tgtEl>
                                          <p:spTgt spid="12">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animEffect transition="in" filter="fade">
                                      <p:cBhvr>
                                        <p:cTn id="33" dur="500"/>
                                        <p:tgtEl>
                                          <p:spTgt spid="12">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xEl>
                                              <p:pRg st="3" end="3"/>
                                            </p:txEl>
                                          </p:spTgt>
                                        </p:tgtEl>
                                        <p:attrNameLst>
                                          <p:attrName>style.visibility</p:attrName>
                                        </p:attrNameLst>
                                      </p:cBhvr>
                                      <p:to>
                                        <p:strVal val="visible"/>
                                      </p:to>
                                    </p:set>
                                    <p:animEffect transition="in" filter="fade">
                                      <p:cBhvr>
                                        <p:cTn id="38" dur="500"/>
                                        <p:tgtEl>
                                          <p:spTgt spid="12">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xEl>
                                              <p:pRg st="4" end="4"/>
                                            </p:txEl>
                                          </p:spTgt>
                                        </p:tgtEl>
                                        <p:attrNameLst>
                                          <p:attrName>style.visibility</p:attrName>
                                        </p:attrNameLst>
                                      </p:cBhvr>
                                      <p:to>
                                        <p:strVal val="visible"/>
                                      </p:to>
                                    </p:set>
                                    <p:animEffect transition="in" filter="fade">
                                      <p:cBhvr>
                                        <p:cTn id="4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p:bldP spid="10" grpId="0" animBg="1"/>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ly Ins, Click for Heading &amp; Tex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78C0D08-4D77-422B-A459-415B026A29BE}"/>
              </a:ext>
            </a:extLst>
          </p:cNvPr>
          <p:cNvSpPr/>
          <p:nvPr userDrawn="1"/>
        </p:nvSpPr>
        <p:spPr>
          <a:xfrm>
            <a:off x="0" y="0"/>
            <a:ext cx="12192000" cy="6866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3B973E7-28F3-40EF-BAE5-1BE29AE17205}"/>
              </a:ext>
            </a:extLst>
          </p:cNvPr>
          <p:cNvSpPr txBox="1"/>
          <p:nvPr userDrawn="1"/>
        </p:nvSpPr>
        <p:spPr>
          <a:xfrm>
            <a:off x="0" y="6326027"/>
            <a:ext cx="195746" cy="540000"/>
          </a:xfrm>
          <a:prstGeom prst="rect">
            <a:avLst/>
          </a:prstGeom>
          <a:solidFill>
            <a:schemeClr val="accent4"/>
          </a:solidFill>
        </p:spPr>
        <p:txBody>
          <a:bodyPr wrap="square" rtlCol="0">
            <a:spAutoFit/>
          </a:bodyPr>
          <a:lstStyle/>
          <a:p>
            <a:endParaRPr lang="en-US" dirty="0"/>
          </a:p>
        </p:txBody>
      </p:sp>
      <p:sp>
        <p:nvSpPr>
          <p:cNvPr id="15" name="Title 1">
            <a:extLst>
              <a:ext uri="{FF2B5EF4-FFF2-40B4-BE49-F238E27FC236}">
                <a16:creationId xmlns:a16="http://schemas.microsoft.com/office/drawing/2014/main" id="{D59394E4-A17F-499B-A66A-CD11D7DC417E}"/>
              </a:ext>
            </a:extLst>
          </p:cNvPr>
          <p:cNvSpPr>
            <a:spLocks noGrp="1"/>
          </p:cNvSpPr>
          <p:nvPr>
            <p:ph type="title" hasCustomPrompt="1"/>
          </p:nvPr>
        </p:nvSpPr>
        <p:spPr>
          <a:xfrm>
            <a:off x="320400" y="486795"/>
            <a:ext cx="11371500" cy="640080"/>
          </a:xfrm>
        </p:spPr>
        <p:txBody>
          <a:bodyPr>
            <a:noAutofit/>
          </a:bodyPr>
          <a:lstStyle>
            <a:lvl1pPr>
              <a:defRPr>
                <a:solidFill>
                  <a:schemeClr val="bg1"/>
                </a:solidFill>
              </a:defRPr>
            </a:lvl1pPr>
          </a:lstStyle>
          <a:p>
            <a:r>
              <a:rPr lang="en-US" dirty="0"/>
              <a:t>Slide title, 28pt bold</a:t>
            </a:r>
          </a:p>
        </p:txBody>
      </p:sp>
      <p:sp>
        <p:nvSpPr>
          <p:cNvPr id="18" name="Slide Number Placeholder 3">
            <a:extLst>
              <a:ext uri="{FF2B5EF4-FFF2-40B4-BE49-F238E27FC236}">
                <a16:creationId xmlns:a16="http://schemas.microsoft.com/office/drawing/2014/main" id="{B9F087DB-3F58-4844-A04D-277D85334DC4}"/>
              </a:ext>
            </a:extLst>
          </p:cNvPr>
          <p:cNvSpPr>
            <a:spLocks noGrp="1"/>
          </p:cNvSpPr>
          <p:nvPr>
            <p:ph type="sldNum" sz="quarter" idx="11"/>
          </p:nvPr>
        </p:nvSpPr>
        <p:spPr>
          <a:xfrm>
            <a:off x="320040" y="6309360"/>
            <a:ext cx="781674" cy="274320"/>
          </a:xfrm>
        </p:spPr>
        <p:txBody>
          <a:bodyPr/>
          <a:lstStyle>
            <a:lvl1pPr>
              <a:defRPr>
                <a:solidFill>
                  <a:schemeClr val="bg1"/>
                </a:solidFill>
              </a:defRPr>
            </a:lvl1pPr>
          </a:lstStyle>
          <a:p>
            <a:fld id="{9B3E39EC-4BE2-4DEA-81C0-4ABC0AAB4AC0}" type="slidenum">
              <a:rPr lang="en-AU" smtClean="0"/>
              <a:pPr/>
              <a:t>‹#›</a:t>
            </a:fld>
            <a:endParaRPr lang="en-AU" dirty="0"/>
          </a:p>
        </p:txBody>
      </p:sp>
      <p:sp>
        <p:nvSpPr>
          <p:cNvPr id="20" name="Text Placeholder 15">
            <a:extLst>
              <a:ext uri="{FF2B5EF4-FFF2-40B4-BE49-F238E27FC236}">
                <a16:creationId xmlns:a16="http://schemas.microsoft.com/office/drawing/2014/main" id="{B3D39B91-7E7E-4A96-B99F-ED24FC221F01}"/>
              </a:ext>
            </a:extLst>
          </p:cNvPr>
          <p:cNvSpPr>
            <a:spLocks noGrp="1"/>
          </p:cNvSpPr>
          <p:nvPr>
            <p:ph type="body" sz="quarter" idx="12"/>
          </p:nvPr>
        </p:nvSpPr>
        <p:spPr>
          <a:xfrm>
            <a:off x="320400" y="1242000"/>
            <a:ext cx="11371499" cy="44748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0D80782F-7EE8-4E34-AF8E-5C7F9135685F}"/>
              </a:ext>
            </a:extLst>
          </p:cNvPr>
          <p:cNvSpPr txBox="1"/>
          <p:nvPr userDrawn="1"/>
        </p:nvSpPr>
        <p:spPr>
          <a:xfrm>
            <a:off x="0" y="5462050"/>
            <a:ext cx="195746" cy="847310"/>
          </a:xfrm>
          <a:prstGeom prst="rect">
            <a:avLst/>
          </a:prstGeom>
          <a:solidFill>
            <a:schemeClr val="accent1"/>
          </a:solidFill>
        </p:spPr>
        <p:txBody>
          <a:bodyPr wrap="square" rtlCol="0">
            <a:spAutoFit/>
          </a:bodyPr>
          <a:lstStyle/>
          <a:p>
            <a:endParaRPr lang="en-US" dirty="0"/>
          </a:p>
        </p:txBody>
      </p:sp>
      <p:sp>
        <p:nvSpPr>
          <p:cNvPr id="14" name="Rectangle 13">
            <a:extLst>
              <a:ext uri="{FF2B5EF4-FFF2-40B4-BE49-F238E27FC236}">
                <a16:creationId xmlns:a16="http://schemas.microsoft.com/office/drawing/2014/main" id="{69FA5319-5576-4578-B82F-88897FC90528}"/>
              </a:ext>
            </a:extLst>
          </p:cNvPr>
          <p:cNvSpPr/>
          <p:nvPr userDrawn="1"/>
        </p:nvSpPr>
        <p:spPr>
          <a:xfrm>
            <a:off x="0" y="0"/>
            <a:ext cx="195746" cy="5462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2">
            <a:extLst>
              <a:ext uri="{FF2B5EF4-FFF2-40B4-BE49-F238E27FC236}">
                <a16:creationId xmlns:a16="http://schemas.microsoft.com/office/drawing/2014/main" id="{9A52D48B-C45B-4A43-BB8D-7EF457AF4FC1}"/>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chemeClr val="bg1"/>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chemeClr val="bg1"/>
                </a:solidFill>
                <a:effectLst/>
                <a:uLnTx/>
                <a:uFillTx/>
                <a:latin typeface="+mn-lt"/>
                <a:ea typeface="+mn-ea"/>
                <a:cs typeface="+mn-cs"/>
              </a:rPr>
              <a:t>2023</a:t>
            </a:fld>
            <a:endParaRPr kumimoji="0" lang="en-AU" sz="11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92560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250" fill="hold"/>
                                        <p:tgtEl>
                                          <p:spTgt spid="10"/>
                                        </p:tgtEl>
                                        <p:attrNameLst>
                                          <p:attrName>ppt_x</p:attrName>
                                        </p:attrNameLst>
                                      </p:cBhvr>
                                      <p:tavLst>
                                        <p:tav tm="0">
                                          <p:val>
                                            <p:strVal val="0-#ppt_w/2"/>
                                          </p:val>
                                        </p:tav>
                                        <p:tav tm="100000">
                                          <p:val>
                                            <p:strVal val="#ppt_x"/>
                                          </p:val>
                                        </p:tav>
                                      </p:tavLst>
                                    </p:anim>
                                    <p:anim calcmode="lin" valueType="num">
                                      <p:cBhvr additive="base">
                                        <p:cTn id="13" dur="2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250" fill="hold"/>
                                        <p:tgtEl>
                                          <p:spTgt spid="13"/>
                                        </p:tgtEl>
                                        <p:attrNameLst>
                                          <p:attrName>ppt_x</p:attrName>
                                        </p:attrNameLst>
                                      </p:cBhvr>
                                      <p:tavLst>
                                        <p:tav tm="0">
                                          <p:val>
                                            <p:strVal val="0-#ppt_w/2"/>
                                          </p:val>
                                        </p:tav>
                                        <p:tav tm="100000">
                                          <p:val>
                                            <p:strVal val="#ppt_x"/>
                                          </p:val>
                                        </p:tav>
                                      </p:tavLst>
                                    </p:anim>
                                    <p:anim calcmode="lin" valueType="num">
                                      <p:cBhvr additive="base">
                                        <p:cTn id="18" dur="250" fill="hold"/>
                                        <p:tgtEl>
                                          <p:spTgt spid="13"/>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0-#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fade">
                                      <p:cBhvr>
                                        <p:cTn id="33" dur="500"/>
                                        <p:tgtEl>
                                          <p:spTgt spid="20">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xEl>
                                              <p:pRg st="1" end="1"/>
                                            </p:txEl>
                                          </p:spTgt>
                                        </p:tgtEl>
                                        <p:attrNameLst>
                                          <p:attrName>style.visibility</p:attrName>
                                        </p:attrNameLst>
                                      </p:cBhvr>
                                      <p:to>
                                        <p:strVal val="visible"/>
                                      </p:to>
                                    </p:set>
                                    <p:animEffect transition="in" filter="fade">
                                      <p:cBhvr>
                                        <p:cTn id="36" dur="500"/>
                                        <p:tgtEl>
                                          <p:spTgt spid="20">
                                            <p:txEl>
                                              <p:pRg st="1" end="1"/>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xEl>
                                              <p:pRg st="2" end="2"/>
                                            </p:txEl>
                                          </p:spTgt>
                                        </p:tgtEl>
                                        <p:attrNameLst>
                                          <p:attrName>style.visibility</p:attrName>
                                        </p:attrNameLst>
                                      </p:cBhvr>
                                      <p:to>
                                        <p:strVal val="visible"/>
                                      </p:to>
                                    </p:set>
                                    <p:animEffect transition="in" filter="fade">
                                      <p:cBhvr>
                                        <p:cTn id="39" dur="500"/>
                                        <p:tgtEl>
                                          <p:spTgt spid="20">
                                            <p:txEl>
                                              <p:pRg st="2" end="2"/>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xEl>
                                              <p:pRg st="3" end="3"/>
                                            </p:txEl>
                                          </p:spTgt>
                                        </p:tgtEl>
                                        <p:attrNameLst>
                                          <p:attrName>style.visibility</p:attrName>
                                        </p:attrNameLst>
                                      </p:cBhvr>
                                      <p:to>
                                        <p:strVal val="visible"/>
                                      </p:to>
                                    </p:set>
                                    <p:animEffect transition="in" filter="fade">
                                      <p:cBhvr>
                                        <p:cTn id="42" dur="500"/>
                                        <p:tgtEl>
                                          <p:spTgt spid="20">
                                            <p:txEl>
                                              <p:pRg st="3" end="3"/>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xEl>
                                              <p:pRg st="4" end="4"/>
                                            </p:txEl>
                                          </p:spTgt>
                                        </p:tgtEl>
                                        <p:attrNameLst>
                                          <p:attrName>style.visibility</p:attrName>
                                        </p:attrNameLst>
                                      </p:cBhvr>
                                      <p:to>
                                        <p:strVal val="visible"/>
                                      </p:to>
                                    </p:set>
                                    <p:animEffect transition="in" filter="fade">
                                      <p:cBhvr>
                                        <p:cTn id="45"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P spid="20" grpId="0" build="p">
        <p:tmplLst>
          <p:tmpl lvl="1">
            <p:tnLst>
              <p:par>
                <p:cTn presetID="10"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10" grpId="0" animBg="1"/>
      <p:bldP spid="14"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ly Ins, Click for Heading &amp; Text">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FD18AD42-A504-4C7F-AD0D-810BB1DFC984}"/>
              </a:ext>
            </a:extLst>
          </p:cNvPr>
          <p:cNvSpPr>
            <a:spLocks noGrp="1"/>
          </p:cNvSpPr>
          <p:nvPr>
            <p:ph type="body" sz="quarter" idx="15" hasCustomPrompt="1"/>
          </p:nvPr>
        </p:nvSpPr>
        <p:spPr>
          <a:xfrm>
            <a:off x="316231" y="1241998"/>
            <a:ext cx="5936610" cy="569999"/>
          </a:xfrm>
          <a:prstGeom prst="rect">
            <a:avLst/>
          </a:prstGeom>
          <a:solidFill>
            <a:schemeClr val="tx1"/>
          </a:solidFill>
        </p:spPr>
        <p:txBody>
          <a:bodyPr lIns="144000" anchor="ctr"/>
          <a:lstStyle>
            <a:lvl1pPr marL="0" indent="0">
              <a:buNone/>
              <a:defRPr b="1">
                <a:solidFill>
                  <a:schemeClr val="bg1"/>
                </a:solidFill>
                <a:latin typeface="+mj-lt"/>
              </a:defRPr>
            </a:lvl1pPr>
            <a:lvl5pPr marL="1080000" indent="0">
              <a:buNone/>
              <a:defRPr/>
            </a:lvl5pPr>
          </a:lstStyle>
          <a:p>
            <a:pPr lvl="0"/>
            <a:r>
              <a:rPr lang="en-US" dirty="0"/>
              <a:t>Insert sub-heading</a:t>
            </a:r>
          </a:p>
        </p:txBody>
      </p:sp>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8" name="Rectangle 7">
            <a:extLst>
              <a:ext uri="{FF2B5EF4-FFF2-40B4-BE49-F238E27FC236}">
                <a16:creationId xmlns:a16="http://schemas.microsoft.com/office/drawing/2014/main" id="{2BE5D50F-9DD7-47F6-A0EF-8386381565D4}"/>
              </a:ext>
            </a:extLst>
          </p:cNvPr>
          <p:cNvSpPr/>
          <p:nvPr userDrawn="1"/>
        </p:nvSpPr>
        <p:spPr>
          <a:xfrm>
            <a:off x="-1" y="1242000"/>
            <a:ext cx="316229" cy="502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4">
            <a:extLst>
              <a:ext uri="{FF2B5EF4-FFF2-40B4-BE49-F238E27FC236}">
                <a16:creationId xmlns:a16="http://schemas.microsoft.com/office/drawing/2014/main" id="{C2DB364D-715F-4D4D-9D23-33D7AAFB856C}"/>
              </a:ext>
            </a:extLst>
          </p:cNvPr>
          <p:cNvSpPr>
            <a:spLocks noGrp="1"/>
          </p:cNvSpPr>
          <p:nvPr>
            <p:ph type="body" sz="quarter" idx="16" hasCustomPrompt="1"/>
          </p:nvPr>
        </p:nvSpPr>
        <p:spPr>
          <a:xfrm>
            <a:off x="6252213" y="1241999"/>
            <a:ext cx="5939787" cy="569998"/>
          </a:xfrm>
          <a:prstGeom prst="rect">
            <a:avLst/>
          </a:prstGeom>
          <a:solidFill>
            <a:schemeClr val="accent1"/>
          </a:solidFill>
        </p:spPr>
        <p:txBody>
          <a:bodyPr lIns="144000" anchor="ctr"/>
          <a:lstStyle>
            <a:lvl1pPr marL="0" indent="0">
              <a:buNone/>
              <a:defRPr b="1">
                <a:solidFill>
                  <a:schemeClr val="bg1"/>
                </a:solidFill>
                <a:latin typeface="+mj-lt"/>
              </a:defRPr>
            </a:lvl1pPr>
            <a:lvl5pPr marL="1080000" indent="0">
              <a:buNone/>
              <a:defRPr/>
            </a:lvl5pPr>
          </a:lstStyle>
          <a:p>
            <a:pPr lvl="0"/>
            <a:r>
              <a:rPr lang="en-US" dirty="0"/>
              <a:t>Insert sub-heading</a:t>
            </a:r>
          </a:p>
        </p:txBody>
      </p:sp>
      <p:sp>
        <p:nvSpPr>
          <p:cNvPr id="13" name="Title 1">
            <a:extLst>
              <a:ext uri="{FF2B5EF4-FFF2-40B4-BE49-F238E27FC236}">
                <a16:creationId xmlns:a16="http://schemas.microsoft.com/office/drawing/2014/main" id="{5CFCA270-696B-4DC3-A404-A5DEEB37B173}"/>
              </a:ext>
            </a:extLst>
          </p:cNvPr>
          <p:cNvSpPr>
            <a:spLocks noGrp="1"/>
          </p:cNvSpPr>
          <p:nvPr>
            <p:ph type="title" hasCustomPrompt="1"/>
          </p:nvPr>
        </p:nvSpPr>
        <p:spPr>
          <a:xfrm>
            <a:off x="320400" y="486795"/>
            <a:ext cx="11525250" cy="639763"/>
          </a:xfrm>
        </p:spPr>
        <p:txBody>
          <a:bodyPr/>
          <a:lstStyle>
            <a:lvl1pPr>
              <a:defRPr>
                <a:solidFill>
                  <a:schemeClr val="accent1"/>
                </a:solidFill>
              </a:defRPr>
            </a:lvl1pPr>
          </a:lstStyle>
          <a:p>
            <a:r>
              <a:rPr lang="en-US" dirty="0"/>
              <a:t>Slide title, 28pt bold</a:t>
            </a:r>
          </a:p>
        </p:txBody>
      </p:sp>
      <p:sp>
        <p:nvSpPr>
          <p:cNvPr id="14" name="Content Placeholder 3">
            <a:extLst>
              <a:ext uri="{FF2B5EF4-FFF2-40B4-BE49-F238E27FC236}">
                <a16:creationId xmlns:a16="http://schemas.microsoft.com/office/drawing/2014/main" id="{CB3D4782-01F9-4B7F-9D2F-AE2016EEBFDD}"/>
              </a:ext>
            </a:extLst>
          </p:cNvPr>
          <p:cNvSpPr>
            <a:spLocks noGrp="1"/>
          </p:cNvSpPr>
          <p:nvPr>
            <p:ph sz="half" idx="17" hasCustomPrompt="1"/>
          </p:nvPr>
        </p:nvSpPr>
        <p:spPr>
          <a:xfrm>
            <a:off x="316228" y="1811997"/>
            <a:ext cx="5936613" cy="4452003"/>
          </a:xfrm>
          <a:prstGeom prst="rect">
            <a:avLst/>
          </a:prstGeom>
          <a:solidFill>
            <a:schemeClr val="tx1"/>
          </a:solidFill>
        </p:spPr>
        <p:txBody>
          <a:bodyPr lIns="274320" tIns="360000" rIns="274320">
            <a:noAutofit/>
          </a:bodyPr>
          <a:lstStyle>
            <a:lvl1pPr marL="270000" indent="-270000">
              <a:buClr>
                <a:schemeClr val="bg1"/>
              </a:buClr>
              <a:defRPr sz="2400">
                <a:solidFill>
                  <a:schemeClr val="bg1"/>
                </a:solidFill>
                <a:latin typeface="+mj-lt"/>
                <a:cs typeface="Jacobs Chronos" panose="010B0603030503030204" pitchFamily="34" charset="0"/>
              </a:defRPr>
            </a:lvl1pPr>
            <a:lvl2pPr marL="540000" marR="0" indent="-270000" algn="l" defTabSz="914400" rtl="0" eaLnBrk="1" fontAlgn="auto" latinLnBrk="0" hangingPunct="1">
              <a:lnSpc>
                <a:spcPct val="90000"/>
              </a:lnSpc>
              <a:spcBef>
                <a:spcPts val="600"/>
              </a:spcBef>
              <a:spcAft>
                <a:spcPts val="0"/>
              </a:spcAft>
              <a:buClr>
                <a:schemeClr val="bg1"/>
              </a:buClr>
              <a:buSzTx/>
              <a:buFont typeface="Jacobs Chronos Light" panose="010B0403030503030204" pitchFamily="34" charset="0"/>
              <a:buChar char="–"/>
              <a:tabLst/>
              <a:defRPr sz="2400">
                <a:solidFill>
                  <a:schemeClr val="bg1"/>
                </a:solidFill>
                <a:latin typeface="+mj-lt"/>
                <a:cs typeface="Jacobs Chronos" panose="010B0603030503030204" pitchFamily="34" charset="0"/>
              </a:defRPr>
            </a:lvl2pPr>
            <a:lvl3pPr marL="810000" indent="-270000">
              <a:spcBef>
                <a:spcPts val="600"/>
              </a:spcBef>
              <a:spcAft>
                <a:spcPts val="0"/>
              </a:spcAft>
              <a:buClr>
                <a:schemeClr val="bg1"/>
              </a:buClr>
              <a:defRPr sz="2000">
                <a:solidFill>
                  <a:schemeClr val="bg1"/>
                </a:solidFill>
                <a:latin typeface="+mj-lt"/>
                <a:cs typeface="Jacobs Chronos" panose="010B0603030503030204" pitchFamily="34" charset="0"/>
              </a:defRPr>
            </a:lvl3pPr>
            <a:lvl4pPr marL="1080000">
              <a:spcBef>
                <a:spcPts val="600"/>
              </a:spcBef>
              <a:spcAft>
                <a:spcPts val="0"/>
              </a:spcAft>
              <a:buClr>
                <a:schemeClr val="bg1"/>
              </a:buClr>
              <a:defRPr sz="1800">
                <a:solidFill>
                  <a:schemeClr val="bg1"/>
                </a:solidFill>
                <a:latin typeface="+mj-lt"/>
                <a:cs typeface="Jacobs Chronos" panose="010B0603030503030204" pitchFamily="34" charset="0"/>
              </a:defRPr>
            </a:lvl4pPr>
            <a:lvl5pPr marL="1350000" indent="-270000">
              <a:spcBef>
                <a:spcPts val="600"/>
              </a:spcBef>
              <a:spcAft>
                <a:spcPts val="0"/>
              </a:spcAft>
              <a:buClr>
                <a:schemeClr val="bg1"/>
              </a:buClr>
              <a:defRPr sz="1600">
                <a:solidFill>
                  <a:schemeClr val="bg1"/>
                </a:solidFill>
                <a:latin typeface="+mj-lt"/>
                <a:cs typeface="Jacobs Chronos" panose="010B0603030503030204" pitchFamily="34" charset="0"/>
              </a:defRPr>
            </a:lvl5pPr>
            <a:lvl6pPr>
              <a:defRPr sz="1800"/>
            </a:lvl6pPr>
            <a:lvl7pPr>
              <a:defRPr sz="1800"/>
            </a:lvl7pPr>
            <a:lvl8pPr>
              <a:defRPr sz="1800"/>
            </a:lvl8pPr>
            <a:lvl9pPr>
              <a:defRPr sz="1800"/>
            </a:lvl9pPr>
          </a:lstStyle>
          <a:p>
            <a:pPr lvl="0"/>
            <a:r>
              <a:rPr lang="en-US" dirty="0"/>
              <a:t>First level, 24pt  </a:t>
            </a:r>
          </a:p>
          <a:p>
            <a:pPr lvl="1"/>
            <a:r>
              <a:rPr lang="en-US" dirty="0"/>
              <a:t>Second level, 22pt  </a:t>
            </a:r>
          </a:p>
          <a:p>
            <a:pPr lvl="2"/>
            <a:r>
              <a:rPr lang="en-US" dirty="0"/>
              <a:t>Third level, 20pt  </a:t>
            </a:r>
          </a:p>
          <a:p>
            <a:pPr lvl="3"/>
            <a:r>
              <a:rPr lang="en-US" dirty="0"/>
              <a:t>Fourth level, 18pt  </a:t>
            </a:r>
          </a:p>
          <a:p>
            <a:pPr lvl="4"/>
            <a:r>
              <a:rPr lang="en-US" dirty="0"/>
              <a:t>Fifth level, 16pt  </a:t>
            </a:r>
            <a:endParaRPr lang="en-AU" dirty="0"/>
          </a:p>
        </p:txBody>
      </p:sp>
      <p:sp>
        <p:nvSpPr>
          <p:cNvPr id="15" name="Content Placeholder 3">
            <a:extLst>
              <a:ext uri="{FF2B5EF4-FFF2-40B4-BE49-F238E27FC236}">
                <a16:creationId xmlns:a16="http://schemas.microsoft.com/office/drawing/2014/main" id="{9E3C7BBD-8ABE-4461-BF7E-33FBB6E4CBC6}"/>
              </a:ext>
            </a:extLst>
          </p:cNvPr>
          <p:cNvSpPr>
            <a:spLocks noGrp="1"/>
          </p:cNvSpPr>
          <p:nvPr>
            <p:ph sz="half" idx="2" hasCustomPrompt="1"/>
          </p:nvPr>
        </p:nvSpPr>
        <p:spPr>
          <a:xfrm>
            <a:off x="6252213" y="1811996"/>
            <a:ext cx="5939787" cy="4452003"/>
          </a:xfrm>
          <a:prstGeom prst="rect">
            <a:avLst/>
          </a:prstGeom>
          <a:solidFill>
            <a:schemeClr val="accent1"/>
          </a:solidFill>
        </p:spPr>
        <p:txBody>
          <a:bodyPr lIns="274320" tIns="360000" rIns="274320">
            <a:noAutofit/>
          </a:bodyPr>
          <a:lstStyle>
            <a:lvl1pPr marL="270000" indent="-270000">
              <a:buClr>
                <a:schemeClr val="bg1"/>
              </a:buClr>
              <a:defRPr sz="2400">
                <a:solidFill>
                  <a:schemeClr val="bg1"/>
                </a:solidFill>
                <a:latin typeface="+mj-lt"/>
                <a:cs typeface="Jacobs Chronos" panose="010B0603030503030204" pitchFamily="34" charset="0"/>
              </a:defRPr>
            </a:lvl1pPr>
            <a:lvl2pPr marL="540000" marR="0" indent="-270000" algn="l" defTabSz="914400" rtl="0" eaLnBrk="1" fontAlgn="auto" latinLnBrk="0" hangingPunct="1">
              <a:lnSpc>
                <a:spcPct val="90000"/>
              </a:lnSpc>
              <a:spcBef>
                <a:spcPts val="600"/>
              </a:spcBef>
              <a:spcAft>
                <a:spcPts val="0"/>
              </a:spcAft>
              <a:buClr>
                <a:schemeClr val="bg1"/>
              </a:buClr>
              <a:buSzTx/>
              <a:buFont typeface="Jacobs Chronos Light" panose="010B0403030503030204" pitchFamily="34" charset="0"/>
              <a:buChar char="–"/>
              <a:tabLst/>
              <a:defRPr sz="2400">
                <a:solidFill>
                  <a:schemeClr val="bg1"/>
                </a:solidFill>
                <a:latin typeface="+mj-lt"/>
                <a:cs typeface="Jacobs Chronos" panose="010B0603030503030204" pitchFamily="34" charset="0"/>
              </a:defRPr>
            </a:lvl2pPr>
            <a:lvl3pPr marL="810000" indent="-270000">
              <a:spcBef>
                <a:spcPts val="600"/>
              </a:spcBef>
              <a:spcAft>
                <a:spcPts val="0"/>
              </a:spcAft>
              <a:buClr>
                <a:schemeClr val="bg1"/>
              </a:buClr>
              <a:defRPr sz="2000">
                <a:solidFill>
                  <a:schemeClr val="bg1"/>
                </a:solidFill>
                <a:latin typeface="+mj-lt"/>
                <a:cs typeface="Jacobs Chronos" panose="010B0603030503030204" pitchFamily="34" charset="0"/>
              </a:defRPr>
            </a:lvl3pPr>
            <a:lvl4pPr marL="1080000">
              <a:spcBef>
                <a:spcPts val="600"/>
              </a:spcBef>
              <a:spcAft>
                <a:spcPts val="0"/>
              </a:spcAft>
              <a:buClr>
                <a:schemeClr val="bg1"/>
              </a:buClr>
              <a:defRPr sz="1800">
                <a:solidFill>
                  <a:schemeClr val="bg1"/>
                </a:solidFill>
                <a:latin typeface="+mj-lt"/>
                <a:cs typeface="Jacobs Chronos" panose="010B0603030503030204" pitchFamily="34" charset="0"/>
              </a:defRPr>
            </a:lvl4pPr>
            <a:lvl5pPr marL="1350000" indent="-270000">
              <a:spcBef>
                <a:spcPts val="600"/>
              </a:spcBef>
              <a:spcAft>
                <a:spcPts val="0"/>
              </a:spcAft>
              <a:buClr>
                <a:schemeClr val="bg1"/>
              </a:buClr>
              <a:defRPr sz="1600">
                <a:solidFill>
                  <a:schemeClr val="bg1"/>
                </a:solidFill>
                <a:latin typeface="+mj-lt"/>
                <a:cs typeface="Jacobs Chronos" panose="010B0603030503030204" pitchFamily="34" charset="0"/>
              </a:defRPr>
            </a:lvl5pPr>
            <a:lvl6pPr>
              <a:defRPr sz="1800"/>
            </a:lvl6pPr>
            <a:lvl7pPr>
              <a:defRPr sz="1800"/>
            </a:lvl7pPr>
            <a:lvl8pPr>
              <a:defRPr sz="1800"/>
            </a:lvl8pPr>
            <a:lvl9pPr>
              <a:defRPr sz="1800"/>
            </a:lvl9pPr>
          </a:lstStyle>
          <a:p>
            <a:pPr lvl="0"/>
            <a:r>
              <a:rPr lang="en-US" dirty="0"/>
              <a:t>First level, 24pt  </a:t>
            </a:r>
          </a:p>
          <a:p>
            <a:pPr lvl="1"/>
            <a:r>
              <a:rPr lang="en-US" dirty="0"/>
              <a:t>Second level, 22pt  </a:t>
            </a:r>
          </a:p>
          <a:p>
            <a:pPr lvl="2"/>
            <a:r>
              <a:rPr lang="en-US" dirty="0"/>
              <a:t>Third level, 20pt  </a:t>
            </a:r>
          </a:p>
          <a:p>
            <a:pPr lvl="3"/>
            <a:r>
              <a:rPr lang="en-US" dirty="0"/>
              <a:t>Fourth level, 18pt  </a:t>
            </a:r>
          </a:p>
          <a:p>
            <a:pPr lvl="4"/>
            <a:r>
              <a:rPr lang="en-US" dirty="0"/>
              <a:t>Fifth level, 16pt  </a:t>
            </a:r>
            <a:endParaRPr lang="en-AU" dirty="0"/>
          </a:p>
        </p:txBody>
      </p:sp>
    </p:spTree>
    <p:extLst>
      <p:ext uri="{BB962C8B-B14F-4D97-AF65-F5344CB8AC3E}">
        <p14:creationId xmlns:p14="http://schemas.microsoft.com/office/powerpoint/2010/main" val="63841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bg/>
                                          </p:spTgt>
                                        </p:tgtEl>
                                        <p:attrNameLst>
                                          <p:attrName>style.visibility</p:attrName>
                                        </p:attrNameLst>
                                      </p:cBhvr>
                                      <p:to>
                                        <p:strVal val="visible"/>
                                      </p:to>
                                    </p:set>
                                    <p:animEffect transition="in" filter="fade">
                                      <p:cBhvr>
                                        <p:cTn id="18" dur="500"/>
                                        <p:tgtEl>
                                          <p:spTgt spid="10">
                                            <p:bg/>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bg/>
                                          </p:spTgt>
                                        </p:tgtEl>
                                        <p:attrNameLst>
                                          <p:attrName>style.visibility</p:attrName>
                                        </p:attrNameLst>
                                      </p:cBhvr>
                                      <p:to>
                                        <p:strVal val="visible"/>
                                      </p:to>
                                    </p:set>
                                    <p:animEffect transition="in" filter="fade">
                                      <p:cBhvr>
                                        <p:cTn id="28" dur="500"/>
                                        <p:tgtEl>
                                          <p:spTgt spid="14">
                                            <p:bg/>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xEl>
                                              <p:pRg st="1" end="1"/>
                                            </p:txEl>
                                          </p:spTgt>
                                        </p:tgtEl>
                                        <p:attrNameLst>
                                          <p:attrName>style.visibility</p:attrName>
                                        </p:attrNameLst>
                                      </p:cBhvr>
                                      <p:to>
                                        <p:strVal val="visible"/>
                                      </p:to>
                                    </p:set>
                                    <p:animEffect transition="in" filter="fade">
                                      <p:cBhvr>
                                        <p:cTn id="36" dur="500"/>
                                        <p:tgtEl>
                                          <p:spTgt spid="14">
                                            <p:txEl>
                                              <p:pRg st="1" end="1"/>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xEl>
                                              <p:pRg st="2" end="2"/>
                                            </p:txEl>
                                          </p:spTgt>
                                        </p:tgtEl>
                                        <p:attrNameLst>
                                          <p:attrName>style.visibility</p:attrName>
                                        </p:attrNameLst>
                                      </p:cBhvr>
                                      <p:to>
                                        <p:strVal val="visible"/>
                                      </p:to>
                                    </p:set>
                                    <p:animEffect transition="in" filter="fade">
                                      <p:cBhvr>
                                        <p:cTn id="39" dur="500"/>
                                        <p:tgtEl>
                                          <p:spTgt spid="14">
                                            <p:txEl>
                                              <p:pRg st="2" end="2"/>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xEl>
                                              <p:pRg st="3" end="3"/>
                                            </p:txEl>
                                          </p:spTgt>
                                        </p:tgtEl>
                                        <p:attrNameLst>
                                          <p:attrName>style.visibility</p:attrName>
                                        </p:attrNameLst>
                                      </p:cBhvr>
                                      <p:to>
                                        <p:strVal val="visible"/>
                                      </p:to>
                                    </p:set>
                                    <p:animEffect transition="in" filter="fade">
                                      <p:cBhvr>
                                        <p:cTn id="42" dur="500"/>
                                        <p:tgtEl>
                                          <p:spTgt spid="14">
                                            <p:txEl>
                                              <p:pRg st="3" end="3"/>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xEl>
                                              <p:pRg st="4" end="4"/>
                                            </p:txEl>
                                          </p:spTgt>
                                        </p:tgtEl>
                                        <p:attrNameLst>
                                          <p:attrName>style.visibility</p:attrName>
                                        </p:attrNameLst>
                                      </p:cBhvr>
                                      <p:to>
                                        <p:strVal val="visible"/>
                                      </p:to>
                                    </p:set>
                                    <p:animEffect transition="in" filter="fade">
                                      <p:cBhvr>
                                        <p:cTn id="45" dur="500"/>
                                        <p:tgtEl>
                                          <p:spTgt spid="14">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bg/>
                                          </p:spTgt>
                                        </p:tgtEl>
                                        <p:attrNameLst>
                                          <p:attrName>style.visibility</p:attrName>
                                        </p:attrNameLst>
                                      </p:cBhvr>
                                      <p:to>
                                        <p:strVal val="visible"/>
                                      </p:to>
                                    </p:set>
                                    <p:animEffect transition="in" filter="fade">
                                      <p:cBhvr>
                                        <p:cTn id="50" dur="500"/>
                                        <p:tgtEl>
                                          <p:spTgt spid="11">
                                            <p:bg/>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xEl>
                                              <p:pRg st="0" end="0"/>
                                            </p:txEl>
                                          </p:spTgt>
                                        </p:tgtEl>
                                        <p:attrNameLst>
                                          <p:attrName>style.visibility</p:attrName>
                                        </p:attrNameLst>
                                      </p:cBhvr>
                                      <p:to>
                                        <p:strVal val="visible"/>
                                      </p:to>
                                    </p:set>
                                    <p:animEffect transition="in" filter="fade">
                                      <p:cBhvr>
                                        <p:cTn id="55" dur="500"/>
                                        <p:tgtEl>
                                          <p:spTgt spid="1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5">
                                            <p:bg/>
                                          </p:spTgt>
                                        </p:tgtEl>
                                        <p:attrNameLst>
                                          <p:attrName>style.visibility</p:attrName>
                                        </p:attrNameLst>
                                      </p:cBhvr>
                                      <p:to>
                                        <p:strVal val="visible"/>
                                      </p:to>
                                    </p:set>
                                    <p:animEffect transition="in" filter="fade">
                                      <p:cBhvr>
                                        <p:cTn id="60" dur="500"/>
                                        <p:tgtEl>
                                          <p:spTgt spid="15">
                                            <p:bg/>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5">
                                            <p:txEl>
                                              <p:pRg st="0" end="0"/>
                                            </p:txEl>
                                          </p:spTgt>
                                        </p:tgtEl>
                                        <p:attrNameLst>
                                          <p:attrName>style.visibility</p:attrName>
                                        </p:attrNameLst>
                                      </p:cBhvr>
                                      <p:to>
                                        <p:strVal val="visible"/>
                                      </p:to>
                                    </p:set>
                                    <p:animEffect transition="in" filter="fade">
                                      <p:cBhvr>
                                        <p:cTn id="65" dur="500"/>
                                        <p:tgtEl>
                                          <p:spTgt spid="15">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
                                            <p:txEl>
                                              <p:pRg st="1" end="1"/>
                                            </p:txEl>
                                          </p:spTgt>
                                        </p:tgtEl>
                                        <p:attrNameLst>
                                          <p:attrName>style.visibility</p:attrName>
                                        </p:attrNameLst>
                                      </p:cBhvr>
                                      <p:to>
                                        <p:strVal val="visible"/>
                                      </p:to>
                                    </p:set>
                                    <p:animEffect transition="in" filter="fade">
                                      <p:cBhvr>
                                        <p:cTn id="68" dur="500"/>
                                        <p:tgtEl>
                                          <p:spTgt spid="15">
                                            <p:txEl>
                                              <p:pRg st="1" end="1"/>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
                                            <p:txEl>
                                              <p:pRg st="2" end="2"/>
                                            </p:txEl>
                                          </p:spTgt>
                                        </p:tgtEl>
                                        <p:attrNameLst>
                                          <p:attrName>style.visibility</p:attrName>
                                        </p:attrNameLst>
                                      </p:cBhvr>
                                      <p:to>
                                        <p:strVal val="visible"/>
                                      </p:to>
                                    </p:set>
                                    <p:animEffect transition="in" filter="fade">
                                      <p:cBhvr>
                                        <p:cTn id="71" dur="500"/>
                                        <p:tgtEl>
                                          <p:spTgt spid="15">
                                            <p:txEl>
                                              <p:pRg st="2" end="2"/>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
                                            <p:txEl>
                                              <p:pRg st="3" end="3"/>
                                            </p:txEl>
                                          </p:spTgt>
                                        </p:tgtEl>
                                        <p:attrNameLst>
                                          <p:attrName>style.visibility</p:attrName>
                                        </p:attrNameLst>
                                      </p:cBhvr>
                                      <p:to>
                                        <p:strVal val="visible"/>
                                      </p:to>
                                    </p:set>
                                    <p:animEffect transition="in" filter="fade">
                                      <p:cBhvr>
                                        <p:cTn id="74" dur="500"/>
                                        <p:tgtEl>
                                          <p:spTgt spid="15">
                                            <p:txEl>
                                              <p:pRg st="3" end="3"/>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
                                            <p:txEl>
                                              <p:pRg st="4" end="4"/>
                                            </p:txEl>
                                          </p:spTgt>
                                        </p:tgtEl>
                                        <p:attrNameLst>
                                          <p:attrName>style.visibility</p:attrName>
                                        </p:attrNameLst>
                                      </p:cBhvr>
                                      <p:to>
                                        <p:strVal val="visible"/>
                                      </p:to>
                                    </p:set>
                                    <p:animEffect transition="in" filter="fade">
                                      <p:cBhvr>
                                        <p:cTn id="77"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8" grpId="0" animBg="1"/>
      <p:bldP spid="11" grpId="0" build="p" animBg="1">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3" grpId="0"/>
      <p:bldP spid="14" grpId="0" build="p" animBg="1">
        <p:tmplLst>
          <p:tmpl>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animBg="1">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Greyscale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0233-4E83-4DC3-B0FF-BDAF1A79C0FD}"/>
              </a:ext>
            </a:extLst>
          </p:cNvPr>
          <p:cNvSpPr>
            <a:spLocks noGrp="1"/>
          </p:cNvSpPr>
          <p:nvPr>
            <p:ph type="title" hasCustomPrompt="1"/>
          </p:nvPr>
        </p:nvSpPr>
        <p:spPr/>
        <p:txBody>
          <a:bodyPr/>
          <a:lstStyle>
            <a:lvl1pPr>
              <a:defRPr/>
            </a:lvl1pPr>
          </a:lstStyle>
          <a:p>
            <a:r>
              <a:rPr lang="en-US" dirty="0"/>
              <a:t>Slide title, 28pt bold</a:t>
            </a:r>
          </a:p>
        </p:txBody>
      </p:sp>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6" name="Text Placeholder 5">
            <a:extLst>
              <a:ext uri="{FF2B5EF4-FFF2-40B4-BE49-F238E27FC236}">
                <a16:creationId xmlns:a16="http://schemas.microsoft.com/office/drawing/2014/main" id="{E465AAE8-1348-4C39-A60F-D29A796686F0}"/>
              </a:ext>
            </a:extLst>
          </p:cNvPr>
          <p:cNvSpPr>
            <a:spLocks noGrp="1"/>
          </p:cNvSpPr>
          <p:nvPr>
            <p:ph type="body" sz="quarter" idx="12"/>
          </p:nvPr>
        </p:nvSpPr>
        <p:spPr>
          <a:xfrm>
            <a:off x="319723" y="1243013"/>
            <a:ext cx="11521440" cy="49355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9F5B10BB-2279-444D-A69E-B8C415407EFF}"/>
              </a:ext>
            </a:extLst>
          </p:cNvPr>
          <p:cNvSpPr/>
          <p:nvPr userDrawn="1"/>
        </p:nvSpPr>
        <p:spPr>
          <a:xfrm>
            <a:off x="0" y="0"/>
            <a:ext cx="18288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97C72B8-85D1-40F1-943D-22DB1FC9F4C8}"/>
              </a:ext>
            </a:extLst>
          </p:cNvPr>
          <p:cNvCxnSpPr/>
          <p:nvPr userDrawn="1"/>
        </p:nvCxnSpPr>
        <p:spPr>
          <a:xfrm>
            <a:off x="320040" y="6217920"/>
            <a:ext cx="115214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4026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Greyscale with 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0233-4E83-4DC3-B0FF-BDAF1A79C0FD}"/>
              </a:ext>
            </a:extLst>
          </p:cNvPr>
          <p:cNvSpPr>
            <a:spLocks noGrp="1"/>
          </p:cNvSpPr>
          <p:nvPr>
            <p:ph type="title" hasCustomPrompt="1"/>
          </p:nvPr>
        </p:nvSpPr>
        <p:spPr/>
        <p:txBody>
          <a:bodyPr/>
          <a:lstStyle>
            <a:lvl1pPr>
              <a:defRPr/>
            </a:lvl1pPr>
          </a:lstStyle>
          <a:p>
            <a:r>
              <a:rPr lang="en-US" dirty="0"/>
              <a:t>Slide title, 28pt bold</a:t>
            </a:r>
          </a:p>
        </p:txBody>
      </p:sp>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6" name="Text Placeholder 5">
            <a:extLst>
              <a:ext uri="{FF2B5EF4-FFF2-40B4-BE49-F238E27FC236}">
                <a16:creationId xmlns:a16="http://schemas.microsoft.com/office/drawing/2014/main" id="{E465AAE8-1348-4C39-A60F-D29A796686F0}"/>
              </a:ext>
            </a:extLst>
          </p:cNvPr>
          <p:cNvSpPr>
            <a:spLocks noGrp="1"/>
          </p:cNvSpPr>
          <p:nvPr>
            <p:ph type="body" sz="quarter" idx="12"/>
          </p:nvPr>
        </p:nvSpPr>
        <p:spPr>
          <a:xfrm>
            <a:off x="319723" y="1243013"/>
            <a:ext cx="11521440" cy="4935537"/>
          </a:xfrm>
        </p:spPr>
        <p:txBody>
          <a:bodyPr/>
          <a:lstStyle>
            <a:lvl1pPr marL="0" indent="-450000">
              <a:spcBef>
                <a:spcPts val="500"/>
              </a:spcBef>
              <a:buFont typeface="+mj-lt"/>
              <a:buAutoNum type="arabicPeriod"/>
              <a:defRPr/>
            </a:lvl1pPr>
            <a:lvl2pPr marL="900000" indent="-450000">
              <a:spcBef>
                <a:spcPts val="500"/>
              </a:spcBef>
              <a:buFont typeface="+mj-lt"/>
              <a:buAutoNum type="arabicPeriod"/>
              <a:defRPr/>
            </a:lvl2pPr>
            <a:lvl3pPr marL="1350000" indent="-450000">
              <a:spcBef>
                <a:spcPts val="500"/>
              </a:spcBef>
              <a:buFont typeface="+mj-lt"/>
              <a:buAutoNum type="arabicPeriod"/>
              <a:defRPr/>
            </a:lvl3pPr>
            <a:lvl4pPr marL="1800000" indent="-450000">
              <a:buFont typeface="+mj-lt"/>
              <a:buAutoNum type="arabicPeriod"/>
              <a:defRPr/>
            </a:lvl4pPr>
            <a:lvl5pPr marL="2250000" indent="-450000">
              <a:buFont typeface="+mj-lt"/>
              <a:buAutoNum type="arabicPerio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90AEB58B-EBCB-4D36-8CF5-FCD945DA552F}"/>
              </a:ext>
            </a:extLst>
          </p:cNvPr>
          <p:cNvSpPr/>
          <p:nvPr userDrawn="1"/>
        </p:nvSpPr>
        <p:spPr>
          <a:xfrm>
            <a:off x="0" y="0"/>
            <a:ext cx="18288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11E7636-01DC-40CA-9BAD-ABDBEE6B7EF3}"/>
              </a:ext>
            </a:extLst>
          </p:cNvPr>
          <p:cNvCxnSpPr/>
          <p:nvPr userDrawn="1"/>
        </p:nvCxnSpPr>
        <p:spPr>
          <a:xfrm>
            <a:off x="320040" y="6217920"/>
            <a:ext cx="1152144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5175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pyright White Backgroun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B0199B1-D8F6-4EC7-9D0A-6F2763276355}"/>
              </a:ext>
            </a:extLst>
          </p:cNvPr>
          <p:cNvSpPr txBox="1"/>
          <p:nvPr userDrawn="1"/>
        </p:nvSpPr>
        <p:spPr>
          <a:xfrm>
            <a:off x="320400" y="1242000"/>
            <a:ext cx="7040531" cy="5022000"/>
          </a:xfrm>
          <a:prstGeom prst="rect">
            <a:avLst/>
          </a:prstGeom>
          <a:noFill/>
        </p:spPr>
        <p:txBody>
          <a:bodyPr wrap="square" lIns="0" tIns="0" rIns="0" bIns="0" rtlCol="0">
            <a:noAutofit/>
          </a:bodyPr>
          <a:lstStyle/>
          <a:p>
            <a:pPr lvl="0" indent="0">
              <a:lnSpc>
                <a:spcPct val="90000"/>
              </a:lnSpc>
              <a:spcBef>
                <a:spcPts val="1800"/>
              </a:spcBef>
              <a:spcAft>
                <a:spcPts val="0"/>
              </a:spcAft>
            </a:pPr>
            <a:r>
              <a:rPr lang="en-AU" sz="1800" b="1" dirty="0">
                <a:solidFill>
                  <a:schemeClr val="tx1"/>
                </a:solidFill>
                <a:latin typeface="+mj-lt"/>
                <a:cs typeface="JacobsChronos" panose="020B0604020202020204" pitchFamily="34" charset="0"/>
              </a:rPr>
              <a:t>Important</a:t>
            </a:r>
          </a:p>
          <a:p>
            <a:pPr lvl="0" indent="0">
              <a:lnSpc>
                <a:spcPct val="90000"/>
              </a:lnSpc>
              <a:spcBef>
                <a:spcPts val="1800"/>
              </a:spcBef>
              <a:spcAft>
                <a:spcPts val="0"/>
              </a:spcAft>
            </a:pPr>
            <a:r>
              <a:rPr lang="en-AU" sz="1800" dirty="0">
                <a:solidFill>
                  <a:schemeClr val="tx1"/>
                </a:solidFill>
                <a:latin typeface="+mn-lt"/>
                <a:cs typeface="JacobsChronos" panose="020B0604020202020204" pitchFamily="34" charset="0"/>
              </a:rPr>
              <a:t>The material in this presentation has been prepared by Jacobs</a:t>
            </a:r>
            <a:r>
              <a:rPr lang="en-AU" sz="1800" baseline="30000" dirty="0">
                <a:solidFill>
                  <a:schemeClr val="tx1"/>
                </a:solidFill>
                <a:latin typeface="+mn-lt"/>
                <a:cs typeface="JacobsChronos" panose="020B0604020202020204" pitchFamily="34" charset="0"/>
              </a:rPr>
              <a:t>®</a:t>
            </a:r>
            <a:r>
              <a:rPr lang="en-AU" sz="1800" dirty="0">
                <a:solidFill>
                  <a:schemeClr val="tx1"/>
                </a:solidFill>
                <a:latin typeface="+mn-lt"/>
                <a:cs typeface="JacobsChronos" panose="020B0604020202020204" pitchFamily="34" charset="0"/>
              </a:rPr>
              <a:t>.</a:t>
            </a:r>
          </a:p>
          <a:p>
            <a:pPr marL="0" marR="0" lvl="0" indent="0" algn="l" defTabSz="914400" rtl="0" eaLnBrk="1" fontAlgn="auto" latinLnBrk="0" hangingPunct="1">
              <a:lnSpc>
                <a:spcPct val="90000"/>
              </a:lnSpc>
              <a:spcBef>
                <a:spcPts val="1800"/>
              </a:spcBef>
              <a:spcAft>
                <a:spcPts val="0"/>
              </a:spcAft>
              <a:buClrTx/>
              <a:buSzTx/>
              <a:buFontTx/>
              <a:buNone/>
              <a:tabLst/>
              <a:defRPr/>
            </a:pPr>
            <a:r>
              <a:rPr lang="en-US" sz="100" kern="1200" dirty="0">
                <a:solidFill>
                  <a:schemeClr val="bg1"/>
                </a:solidFill>
                <a:effectLst/>
                <a:latin typeface="+mn-lt"/>
                <a:ea typeface="+mn-ea"/>
                <a:cs typeface="Jacobs Chronos" panose="020B0603030503030204" pitchFamily="34" charset="0"/>
              </a:rPr>
              <a:t>/3</a:t>
            </a:r>
            <a:r>
              <a:rPr kumimoji="0" lang="en-AU" sz="1800" b="0" i="0" u="none" strike="noStrike" kern="1200" cap="none" spc="0" normalizeH="0" baseline="0" noProof="0" dirty="0">
                <a:ln>
                  <a:noFill/>
                </a:ln>
                <a:solidFill>
                  <a:srgbClr val="000000"/>
                </a:solidFill>
                <a:effectLst/>
                <a:uLnTx/>
                <a:uFillTx/>
                <a:latin typeface="+mn-lt"/>
                <a:ea typeface="+mn-ea"/>
                <a:cs typeface="+mn-cs"/>
              </a:rPr>
              <a:t>© </a:t>
            </a:r>
            <a:fld id="{9FEEAF66-6FF2-4E01-B6F9-FBBA4C4091BF}" type="datetime1">
              <a:rPr kumimoji="0" lang="en-AU" sz="1800" b="0" i="0" u="none" strike="noStrike" kern="1200" cap="none" spc="0" normalizeH="0" baseline="0" noProof="0" smtClean="0">
                <a:ln>
                  <a:noFill/>
                </a:ln>
                <a:solidFill>
                  <a:srgbClr val="000000"/>
                </a:solidFill>
                <a:effectLst/>
                <a:uLnTx/>
                <a:uFillTx/>
                <a:latin typeface="+mn-lt"/>
                <a:ea typeface="+mn-ea"/>
                <a:cs typeface="+mn-cs"/>
              </a:rPr>
              <a:pPr marL="0" marR="0" lvl="0" indent="0" algn="l" defTabSz="914400" rtl="0" eaLnBrk="1" fontAlgn="auto" latinLnBrk="0" hangingPunct="1">
                <a:lnSpc>
                  <a:spcPct val="90000"/>
                </a:lnSpc>
                <a:spcBef>
                  <a:spcPts val="1800"/>
                </a:spcBef>
                <a:spcAft>
                  <a:spcPts val="0"/>
                </a:spcAft>
                <a:buClrTx/>
                <a:buSzTx/>
                <a:buFontTx/>
                <a:buNone/>
                <a:tabLst/>
                <a:defRPr/>
              </a:pPr>
              <a:t>2/06/2023</a:t>
            </a:fld>
            <a:r>
              <a:rPr kumimoji="0" lang="en-AU" sz="1800" b="0" i="0" u="none" strike="noStrike" kern="1200" cap="none" spc="0" normalizeH="0" baseline="0" noProof="0" dirty="0">
                <a:ln>
                  <a:noFill/>
                </a:ln>
                <a:solidFill>
                  <a:srgbClr val="000000"/>
                </a:solidFill>
                <a:effectLst/>
                <a:uLnTx/>
                <a:uFillTx/>
                <a:latin typeface="+mn-lt"/>
                <a:ea typeface="+mn-ea"/>
                <a:cs typeface="+mn-cs"/>
              </a:rPr>
              <a:t> Jacobs Engineer Group Inc.</a:t>
            </a:r>
            <a:r>
              <a:rPr lang="en-US" sz="1800" kern="1200" dirty="0">
                <a:solidFill>
                  <a:schemeClr val="tx1"/>
                </a:solidFill>
                <a:effectLst/>
                <a:latin typeface="+mn-lt"/>
                <a:ea typeface="+mn-ea"/>
                <a:cs typeface="+mn-cs"/>
              </a:rPr>
              <a:t> All rights reserved. This presentation is protected by U.S. and International copyright laws.  Reproduction and redistribution without written permission is prohibited.  Jacobs, the Jacobs logo, and all other Jacobs trademarks are the property of Jacobs Engineering Group Inc. </a:t>
            </a:r>
          </a:p>
          <a:p>
            <a:pPr lvl="0" indent="0">
              <a:lnSpc>
                <a:spcPct val="90000"/>
              </a:lnSpc>
              <a:spcBef>
                <a:spcPts val="1800"/>
              </a:spcBef>
              <a:spcAft>
                <a:spcPts val="0"/>
              </a:spcAft>
            </a:pPr>
            <a:r>
              <a:rPr lang="en-AU" sz="1800" b="1" dirty="0">
                <a:solidFill>
                  <a:schemeClr val="tx1"/>
                </a:solidFill>
                <a:latin typeface="+mn-lt"/>
                <a:cs typeface="JacobsChronos" panose="020B0604020202020204" pitchFamily="34" charset="0"/>
              </a:rPr>
              <a:t>Jacobs is a trademark of </a:t>
            </a:r>
            <a:r>
              <a:rPr lang="en-US" sz="1800" b="1" kern="1200" dirty="0">
                <a:solidFill>
                  <a:schemeClr val="tx1"/>
                </a:solidFill>
                <a:effectLst/>
                <a:latin typeface="+mn-lt"/>
                <a:ea typeface="+mn-ea"/>
                <a:cs typeface="+mn-cs"/>
              </a:rPr>
              <a:t>Jacobs Engineering Group </a:t>
            </a:r>
            <a:r>
              <a:rPr lang="en-AU" sz="1800" b="1" dirty="0">
                <a:solidFill>
                  <a:schemeClr val="tx1"/>
                </a:solidFill>
                <a:latin typeface="+mn-lt"/>
                <a:cs typeface="JacobsChronos" panose="020B0604020202020204" pitchFamily="34" charset="0"/>
              </a:rPr>
              <a:t>Inc. </a:t>
            </a:r>
          </a:p>
          <a:p>
            <a:pPr marL="0" lvl="0" indent="0">
              <a:lnSpc>
                <a:spcPct val="90000"/>
              </a:lnSpc>
              <a:spcBef>
                <a:spcPts val="1800"/>
              </a:spcBef>
              <a:spcAft>
                <a:spcPts val="0"/>
              </a:spcAft>
              <a:buFont typeface="Jacobs Chronos Light" panose="010B0403030503030204" pitchFamily="34" charset="0"/>
              <a:buNone/>
            </a:pPr>
            <a:r>
              <a:rPr lang="en-AU" sz="1800" dirty="0">
                <a:solidFill>
                  <a:schemeClr val="tx1"/>
                </a:solidFill>
                <a:latin typeface="+mj-lt"/>
                <a:cs typeface="JacobsChronos" panose="020B0604020202020204" pitchFamily="34" charset="0"/>
              </a:rPr>
              <a:t> </a:t>
            </a:r>
          </a:p>
        </p:txBody>
      </p:sp>
      <p:sp>
        <p:nvSpPr>
          <p:cNvPr id="9" name="Slide Number Placeholder 3">
            <a:extLst>
              <a:ext uri="{FF2B5EF4-FFF2-40B4-BE49-F238E27FC236}">
                <a16:creationId xmlns:a16="http://schemas.microsoft.com/office/drawing/2014/main" id="{7630D27E-D735-4785-B471-14E5A93CB17B}"/>
              </a:ext>
            </a:extLst>
          </p:cNvPr>
          <p:cNvSpPr txBox="1">
            <a:spLocks/>
          </p:cNvSpPr>
          <p:nvPr userDrawn="1"/>
        </p:nvSpPr>
        <p:spPr>
          <a:xfrm>
            <a:off x="820563" y="6294688"/>
            <a:ext cx="781674" cy="274320"/>
          </a:xfrm>
          <a:prstGeom prst="rect">
            <a:avLst/>
          </a:prstGeom>
        </p:spPr>
        <p:txBody>
          <a:bodyPr vert="horz" lIns="0" tIns="0" rIns="0" bIns="0" rtlCol="0" anchor="b"/>
          <a:lstStyle>
            <a:defPPr>
              <a:defRPr lang="en-US"/>
            </a:defPPr>
            <a:lvl1pPr marL="0" algn="l" defTabSz="914400" rtl="0" eaLnBrk="1" latinLnBrk="0" hangingPunct="1">
              <a:defRPr sz="1100" b="1" kern="1200">
                <a:solidFill>
                  <a:schemeClr val="tx1"/>
                </a:solidFill>
                <a:latin typeface="+mn-lt"/>
                <a:ea typeface="+mn-ea"/>
                <a:cs typeface="JacobsChronos"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3E39EC-4BE2-4DEA-81C0-4ABC0AAB4AC0}" type="slidenum">
              <a:rPr lang="en-AU" smtClean="0"/>
              <a:pPr/>
              <a:t>‹#›</a:t>
            </a:fld>
            <a:endParaRPr lang="en-AU" dirty="0"/>
          </a:p>
        </p:txBody>
      </p:sp>
      <p:sp>
        <p:nvSpPr>
          <p:cNvPr id="10" name="Rectangle 9">
            <a:extLst>
              <a:ext uri="{FF2B5EF4-FFF2-40B4-BE49-F238E27FC236}">
                <a16:creationId xmlns:a16="http://schemas.microsoft.com/office/drawing/2014/main" id="{24445A08-4649-4725-A997-B59559D9FAD3}"/>
              </a:ext>
            </a:extLst>
          </p:cNvPr>
          <p:cNvSpPr/>
          <p:nvPr userDrawn="1"/>
        </p:nvSpPr>
        <p:spPr>
          <a:xfrm>
            <a:off x="0" y="0"/>
            <a:ext cx="182880"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120610-E462-4654-880E-968896EE8561}"/>
              </a:ext>
            </a:extLst>
          </p:cNvPr>
          <p:cNvSpPr/>
          <p:nvPr userDrawn="1"/>
        </p:nvSpPr>
        <p:spPr>
          <a:xfrm>
            <a:off x="8791401" y="-2"/>
            <a:ext cx="182880" cy="68580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4B2EF4-9098-40F8-852E-6A5EC1DE4D12}"/>
              </a:ext>
            </a:extLst>
          </p:cNvPr>
          <p:cNvSpPr/>
          <p:nvPr userDrawn="1"/>
        </p:nvSpPr>
        <p:spPr>
          <a:xfrm>
            <a:off x="8937567" y="-2"/>
            <a:ext cx="3254433"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1C20528-67BB-48FD-92E3-68505AD858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87660" y="548039"/>
            <a:ext cx="5823166" cy="5823166"/>
          </a:xfrm>
          <a:prstGeom prst="rect">
            <a:avLst/>
          </a:prstGeom>
        </p:spPr>
      </p:pic>
      <p:cxnSp>
        <p:nvCxnSpPr>
          <p:cNvPr id="14" name="Straight Connector 13">
            <a:extLst>
              <a:ext uri="{FF2B5EF4-FFF2-40B4-BE49-F238E27FC236}">
                <a16:creationId xmlns:a16="http://schemas.microsoft.com/office/drawing/2014/main" id="{ED092650-416C-49AB-921B-CF2BFF4237F5}"/>
              </a:ext>
            </a:extLst>
          </p:cNvPr>
          <p:cNvCxnSpPr>
            <a:cxnSpLocks/>
          </p:cNvCxnSpPr>
          <p:nvPr userDrawn="1"/>
        </p:nvCxnSpPr>
        <p:spPr>
          <a:xfrm flipV="1">
            <a:off x="320040" y="1118813"/>
            <a:ext cx="7670569" cy="8062"/>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09E4497-38B4-488E-B280-74E40CD18157}"/>
              </a:ext>
            </a:extLst>
          </p:cNvPr>
          <p:cNvSpPr txBox="1"/>
          <p:nvPr userDrawn="1"/>
        </p:nvSpPr>
        <p:spPr>
          <a:xfrm>
            <a:off x="320400" y="486000"/>
            <a:ext cx="6040877" cy="523220"/>
          </a:xfrm>
          <a:prstGeom prst="rect">
            <a:avLst/>
          </a:prstGeom>
          <a:noFill/>
        </p:spPr>
        <p:txBody>
          <a:bodyPr wrap="square" lIns="0" rtlCol="0">
            <a:spAutoFit/>
          </a:bodyPr>
          <a:lstStyle/>
          <a:p>
            <a:r>
              <a:rPr lang="en-US" sz="2800" b="1" dirty="0">
                <a:latin typeface="+mj-lt"/>
              </a:rPr>
              <a:t>Copyright notice</a:t>
            </a:r>
          </a:p>
        </p:txBody>
      </p:sp>
    </p:spTree>
    <p:extLst>
      <p:ext uri="{BB962C8B-B14F-4D97-AF65-F5344CB8AC3E}">
        <p14:creationId xmlns:p14="http://schemas.microsoft.com/office/powerpoint/2010/main" val="8975471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pyright Black Backgroun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F1CAFD-5BCC-46E3-A86B-8EF3F19CF2AA}"/>
              </a:ext>
            </a:extLst>
          </p:cNvPr>
          <p:cNvSpPr/>
          <p:nvPr userDrawn="1"/>
        </p:nvSpPr>
        <p:spPr>
          <a:xfrm>
            <a:off x="8937567" y="-2"/>
            <a:ext cx="3254433"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ADA12D6-CA5B-4CB7-B7E9-6318B5528C0D}"/>
              </a:ext>
            </a:extLst>
          </p:cNvPr>
          <p:cNvSpPr txBox="1"/>
          <p:nvPr userDrawn="1"/>
        </p:nvSpPr>
        <p:spPr>
          <a:xfrm>
            <a:off x="320400" y="1242000"/>
            <a:ext cx="6286915" cy="4698923"/>
          </a:xfrm>
          <a:prstGeom prst="rect">
            <a:avLst/>
          </a:prstGeom>
          <a:noFill/>
        </p:spPr>
        <p:txBody>
          <a:bodyPr wrap="square" lIns="0" tIns="0" rIns="0" bIns="0" rtlCol="0">
            <a:noAutofit/>
          </a:bodyPr>
          <a:lstStyle/>
          <a:p>
            <a:pPr lvl="0" indent="0">
              <a:lnSpc>
                <a:spcPct val="90000"/>
              </a:lnSpc>
              <a:spcBef>
                <a:spcPts val="1800"/>
              </a:spcBef>
              <a:spcAft>
                <a:spcPts val="0"/>
              </a:spcAft>
            </a:pPr>
            <a:r>
              <a:rPr lang="en-AU" sz="1800" b="1" dirty="0">
                <a:solidFill>
                  <a:schemeClr val="tx1"/>
                </a:solidFill>
                <a:latin typeface="+mj-lt"/>
                <a:cs typeface="JacobsChronos" panose="020B0604020202020204" pitchFamily="34" charset="0"/>
              </a:rPr>
              <a:t>Important</a:t>
            </a:r>
          </a:p>
          <a:p>
            <a:pPr lvl="0" indent="0">
              <a:lnSpc>
                <a:spcPct val="90000"/>
              </a:lnSpc>
              <a:spcBef>
                <a:spcPts val="1800"/>
              </a:spcBef>
              <a:spcAft>
                <a:spcPts val="0"/>
              </a:spcAft>
            </a:pPr>
            <a:r>
              <a:rPr lang="en-AU" sz="1800" dirty="0">
                <a:solidFill>
                  <a:schemeClr val="tx1"/>
                </a:solidFill>
                <a:latin typeface="+mn-lt"/>
                <a:cs typeface="JacobsChronos" panose="020B0604020202020204" pitchFamily="34" charset="0"/>
              </a:rPr>
              <a:t>The material in this presentation has been prepared by Jacobs</a:t>
            </a:r>
            <a:r>
              <a:rPr lang="en-AU" sz="1800" baseline="30000" dirty="0">
                <a:solidFill>
                  <a:schemeClr val="tx1"/>
                </a:solidFill>
                <a:latin typeface="+mn-lt"/>
                <a:cs typeface="JacobsChronos" panose="020B0604020202020204" pitchFamily="34" charset="0"/>
              </a:rPr>
              <a:t>®</a:t>
            </a:r>
            <a:r>
              <a:rPr lang="en-AU" sz="1800" dirty="0">
                <a:solidFill>
                  <a:schemeClr val="tx1"/>
                </a:solidFill>
                <a:latin typeface="+mn-lt"/>
                <a:cs typeface="JacobsChronos" panose="020B0604020202020204" pitchFamily="34" charset="0"/>
              </a:rPr>
              <a:t>.</a:t>
            </a:r>
          </a:p>
          <a:p>
            <a:pPr marL="0" marR="0" lvl="0" indent="0" algn="l" defTabSz="914400" rtl="0" eaLnBrk="1" fontAlgn="auto" latinLnBrk="0" hangingPunct="1">
              <a:lnSpc>
                <a:spcPct val="90000"/>
              </a:lnSpc>
              <a:spcBef>
                <a:spcPts val="1800"/>
              </a:spcBef>
              <a:spcAft>
                <a:spcPts val="0"/>
              </a:spcAft>
              <a:buClrTx/>
              <a:buSzTx/>
              <a:buFontTx/>
              <a:buNone/>
              <a:tabLst/>
              <a:defRPr/>
            </a:pPr>
            <a:r>
              <a:rPr lang="en-US" sz="1800" kern="1200" dirty="0">
                <a:solidFill>
                  <a:schemeClr val="tx1"/>
                </a:solidFill>
                <a:effectLst/>
                <a:latin typeface="+mn-lt"/>
                <a:ea typeface="+mn-ea"/>
                <a:cs typeface="+mn-cs"/>
              </a:rPr>
              <a:t>All rights reserved. This presentation is protected by U.S. and International copyright laws.  Reproduction and redistribution without written permission is prohibited.  Jacobs, the Jacobs logo, and all other Jacobs trademarks are the property of Jacobs Engineering Group Inc. </a:t>
            </a:r>
          </a:p>
          <a:p>
            <a:pPr lvl="0" indent="0">
              <a:lnSpc>
                <a:spcPct val="90000"/>
              </a:lnSpc>
              <a:spcBef>
                <a:spcPts val="1800"/>
              </a:spcBef>
              <a:spcAft>
                <a:spcPts val="0"/>
              </a:spcAft>
            </a:pPr>
            <a:r>
              <a:rPr lang="en-AU" sz="1800" b="1" dirty="0">
                <a:solidFill>
                  <a:schemeClr val="tx1"/>
                </a:solidFill>
                <a:latin typeface="+mn-lt"/>
                <a:cs typeface="JacobsChronos" panose="020B0604020202020204" pitchFamily="34" charset="0"/>
              </a:rPr>
              <a:t>Jacobs is a trademark of </a:t>
            </a:r>
            <a:r>
              <a:rPr lang="en-US" sz="1800" b="1" kern="1200" dirty="0">
                <a:solidFill>
                  <a:schemeClr val="tx1"/>
                </a:solidFill>
                <a:effectLst/>
                <a:latin typeface="+mn-lt"/>
                <a:ea typeface="+mn-ea"/>
                <a:cs typeface="+mn-cs"/>
              </a:rPr>
              <a:t>Jacobs Engineering Group </a:t>
            </a:r>
            <a:r>
              <a:rPr lang="en-AU" sz="1800" b="1" dirty="0">
                <a:solidFill>
                  <a:schemeClr val="tx1"/>
                </a:solidFill>
                <a:latin typeface="+mn-lt"/>
                <a:cs typeface="JacobsChronos" panose="020B0604020202020204" pitchFamily="34" charset="0"/>
              </a:rPr>
              <a:t>Inc. </a:t>
            </a:r>
          </a:p>
          <a:p>
            <a:pPr marL="0" lvl="0" indent="0">
              <a:lnSpc>
                <a:spcPct val="90000"/>
              </a:lnSpc>
              <a:spcBef>
                <a:spcPts val="1800"/>
              </a:spcBef>
              <a:spcAft>
                <a:spcPts val="0"/>
              </a:spcAft>
              <a:buFont typeface="Jacobs Chronos Light" panose="010B0403030503030204" pitchFamily="34" charset="0"/>
              <a:buNone/>
            </a:pPr>
            <a:r>
              <a:rPr lang="en-AU" sz="1800" dirty="0">
                <a:solidFill>
                  <a:schemeClr val="tx1"/>
                </a:solidFill>
                <a:latin typeface="+mj-lt"/>
                <a:cs typeface="JacobsChronos" panose="020B0604020202020204" pitchFamily="34" charset="0"/>
              </a:rPr>
              <a:t> </a:t>
            </a:r>
          </a:p>
        </p:txBody>
      </p:sp>
      <p:sp>
        <p:nvSpPr>
          <p:cNvPr id="11" name="Rectangle 10">
            <a:extLst>
              <a:ext uri="{FF2B5EF4-FFF2-40B4-BE49-F238E27FC236}">
                <a16:creationId xmlns:a16="http://schemas.microsoft.com/office/drawing/2014/main" id="{80DB8F43-8FC9-473A-AFAB-A777A9CFFFC5}"/>
              </a:ext>
            </a:extLst>
          </p:cNvPr>
          <p:cNvSpPr/>
          <p:nvPr userDrawn="1"/>
        </p:nvSpPr>
        <p:spPr>
          <a:xfrm>
            <a:off x="12028560" y="-2"/>
            <a:ext cx="182880" cy="68580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3EDBFFE-98BE-4892-ABA0-7CDE0A8E36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3539" b="14318"/>
          <a:stretch/>
        </p:blipFill>
        <p:spPr>
          <a:xfrm>
            <a:off x="6096000" y="-2"/>
            <a:ext cx="6120000" cy="6858000"/>
          </a:xfrm>
          <a:prstGeom prst="rect">
            <a:avLst/>
          </a:prstGeom>
        </p:spPr>
      </p:pic>
      <p:cxnSp>
        <p:nvCxnSpPr>
          <p:cNvPr id="13" name="Straight Connector 12">
            <a:extLst>
              <a:ext uri="{FF2B5EF4-FFF2-40B4-BE49-F238E27FC236}">
                <a16:creationId xmlns:a16="http://schemas.microsoft.com/office/drawing/2014/main" id="{E5A3C61E-ACCE-4F73-9252-D1B90E9DE4E5}"/>
              </a:ext>
            </a:extLst>
          </p:cNvPr>
          <p:cNvCxnSpPr/>
          <p:nvPr userDrawn="1"/>
        </p:nvCxnSpPr>
        <p:spPr>
          <a:xfrm>
            <a:off x="820563" y="1118813"/>
            <a:ext cx="7170046"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37F760E-BC00-4589-B51C-9ED61BFBBC65}"/>
              </a:ext>
            </a:extLst>
          </p:cNvPr>
          <p:cNvSpPr txBox="1"/>
          <p:nvPr userDrawn="1"/>
        </p:nvSpPr>
        <p:spPr>
          <a:xfrm>
            <a:off x="320400" y="486000"/>
            <a:ext cx="6040877" cy="523220"/>
          </a:xfrm>
          <a:prstGeom prst="rect">
            <a:avLst/>
          </a:prstGeom>
          <a:noFill/>
        </p:spPr>
        <p:txBody>
          <a:bodyPr wrap="square" lIns="0" rtlCol="0">
            <a:spAutoFit/>
          </a:bodyPr>
          <a:lstStyle/>
          <a:p>
            <a:r>
              <a:rPr lang="en-US" sz="2800" b="1" dirty="0">
                <a:latin typeface="+mj-lt"/>
              </a:rPr>
              <a:t>Copyright notice</a:t>
            </a:r>
          </a:p>
        </p:txBody>
      </p:sp>
    </p:spTree>
    <p:extLst>
      <p:ext uri="{BB962C8B-B14F-4D97-AF65-F5344CB8AC3E}">
        <p14:creationId xmlns:p14="http://schemas.microsoft.com/office/powerpoint/2010/main" val="304775599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91307B-8EB1-469A-B7D2-B5DFB3774BB9}"/>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5" name="TextBox 4">
            <a:extLst>
              <a:ext uri="{FF2B5EF4-FFF2-40B4-BE49-F238E27FC236}">
                <a16:creationId xmlns:a16="http://schemas.microsoft.com/office/drawing/2014/main" id="{773015B5-9BC6-488B-8F2B-CA18275E9F96}"/>
              </a:ext>
            </a:extLst>
          </p:cNvPr>
          <p:cNvSpPr txBox="1"/>
          <p:nvPr userDrawn="1"/>
        </p:nvSpPr>
        <p:spPr>
          <a:xfrm>
            <a:off x="310720" y="1295400"/>
            <a:ext cx="11254875" cy="3794606"/>
          </a:xfrm>
          <a:prstGeom prst="rect">
            <a:avLst/>
          </a:prstGeom>
          <a:noFill/>
        </p:spPr>
        <p:txBody>
          <a:bodyPr wrap="square" lIns="0" tIns="0" rIns="0" bIns="0" rtlCol="0">
            <a:noAutofit/>
          </a:bodyPr>
          <a:lstStyle/>
          <a:p>
            <a:pPr lvl="0">
              <a:spcAft>
                <a:spcPts val="600"/>
              </a:spcAft>
            </a:pPr>
            <a:r>
              <a:rPr lang="en-US" sz="1800" kern="1200" dirty="0">
                <a:solidFill>
                  <a:schemeClr val="tx1"/>
                </a:solidFill>
                <a:effectLst/>
                <a:latin typeface="+mn-lt"/>
                <a:ea typeface="+mn-ea"/>
                <a:cs typeface="+mn-cs"/>
              </a:rPr>
              <a:t>Statements made in this presentation that are not based on historical fact are forward-looking statements. Although such statements are based on management's current estimates and expectations, and currently available competitive, financial, and economic data, forward-looking statements are inherently uncertain, and you should not place undue reliance on such statements as actual results may differ materially. We caution the reader that there are a variety of risks, uncertainties and other factors that could cause actual results to differ materially from what is contained, projected or implied by our forward-looking statements. For a description of some additional factors that may occur that could cause actual results to differ from our forward-looking statements, see our most recent Annual Report on Form 10-K, and in particular the discussions contained under Item 1 - Business; Item 1A - Risk Factors; Item 3 - Legal Proceedings; and Item 7 - Management's Discussion and Analysis of Financial Condition and Results of Operations, as well as the Company’s other filings with the Securities and Exchange Commission. The Company is not under any duty to update any of the forward-looking statements after the date of this presentation to conform to actual results, except as required by applicable law.</a:t>
            </a:r>
            <a:endParaRPr lang="en-AU" sz="1800" kern="1200" dirty="0">
              <a:solidFill>
                <a:schemeClr val="tx1"/>
              </a:solidFill>
              <a:effectLst/>
              <a:latin typeface="+mn-lt"/>
              <a:ea typeface="+mn-ea"/>
              <a:cs typeface="JacobsChronos" panose="020B0604020202020204" pitchFamily="34" charset="0"/>
            </a:endParaRPr>
          </a:p>
        </p:txBody>
      </p:sp>
      <p:sp>
        <p:nvSpPr>
          <p:cNvPr id="6" name="TextBox 5">
            <a:extLst>
              <a:ext uri="{FF2B5EF4-FFF2-40B4-BE49-F238E27FC236}">
                <a16:creationId xmlns:a16="http://schemas.microsoft.com/office/drawing/2014/main" id="{DE573007-CD7F-415E-AE98-19BB33CFAB44}"/>
              </a:ext>
            </a:extLst>
          </p:cNvPr>
          <p:cNvSpPr txBox="1"/>
          <p:nvPr userDrawn="1"/>
        </p:nvSpPr>
        <p:spPr>
          <a:xfrm>
            <a:off x="320400" y="486000"/>
            <a:ext cx="11282452" cy="430887"/>
          </a:xfrm>
          <a:prstGeom prst="rect">
            <a:avLst/>
          </a:prstGeom>
          <a:noFill/>
        </p:spPr>
        <p:txBody>
          <a:bodyPr wrap="square" lIns="0" tIns="0" rIns="0" bIns="0" rtlCol="0" anchor="ctr">
            <a:spAutoFit/>
          </a:bodyPr>
          <a:lstStyle/>
          <a:p>
            <a:r>
              <a:rPr lang="en-AU" sz="2800" b="1" baseline="0" dirty="0">
                <a:solidFill>
                  <a:schemeClr val="tx2"/>
                </a:solidFill>
                <a:latin typeface="+mj-lt"/>
                <a:cs typeface="JacobsChronos" panose="020B0604020202020204" pitchFamily="34" charset="0"/>
              </a:rPr>
              <a:t>Forward-looking statement disclaimer</a:t>
            </a:r>
            <a:endParaRPr lang="en-AU" sz="2800" b="1" dirty="0">
              <a:solidFill>
                <a:schemeClr val="tx2"/>
              </a:solidFill>
              <a:latin typeface="+mj-lt"/>
              <a:cs typeface="JacobsChronos" panose="020B0604020202020204" pitchFamily="34" charset="0"/>
            </a:endParaRPr>
          </a:p>
        </p:txBody>
      </p:sp>
    </p:spTree>
    <p:extLst>
      <p:ext uri="{BB962C8B-B14F-4D97-AF65-F5344CB8AC3E}">
        <p14:creationId xmlns:p14="http://schemas.microsoft.com/office/powerpoint/2010/main" val="3956696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Option 8">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D1B446-C9DA-4072-9136-68108F835601}"/>
              </a:ext>
            </a:extLst>
          </p:cNvPr>
          <p:cNvSpPr/>
          <p:nvPr userDrawn="1"/>
        </p:nvSpPr>
        <p:spPr>
          <a:xfrm flipV="1">
            <a:off x="0" y="1143023"/>
            <a:ext cx="12192000" cy="1490448"/>
          </a:xfrm>
          <a:prstGeom prst="rect">
            <a:avLst/>
          </a:prstGeom>
          <a:gradFill flip="none" rotWithShape="1">
            <a:gsLst>
              <a:gs pos="17000">
                <a:schemeClr val="accent2"/>
              </a:gs>
              <a:gs pos="3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718BF5A-6081-4F5C-A8EA-3AA851CB0F16}"/>
              </a:ext>
            </a:extLst>
          </p:cNvPr>
          <p:cNvSpPr>
            <a:spLocks noGrp="1"/>
          </p:cNvSpPr>
          <p:nvPr>
            <p:ph type="ctrTitle" hasCustomPrompt="1"/>
          </p:nvPr>
        </p:nvSpPr>
        <p:spPr>
          <a:xfrm>
            <a:off x="419878" y="1134120"/>
            <a:ext cx="11156425" cy="833494"/>
          </a:xfrm>
          <a:prstGeom prst="rect">
            <a:avLst/>
          </a:prstGeom>
          <a:noFill/>
        </p:spPr>
        <p:txBody>
          <a:bodyPr lIns="0" anchor="b">
            <a:noAutofit/>
          </a:bodyPr>
          <a:lstStyle>
            <a:lvl1pPr algn="l">
              <a:defRPr sz="3200" b="1">
                <a:solidFill>
                  <a:schemeClr val="bg1"/>
                </a:solidFill>
              </a:defRPr>
            </a:lvl1pPr>
          </a:lstStyle>
          <a:p>
            <a:r>
              <a:rPr lang="en-US" dirty="0"/>
              <a:t>Presentation title, 32pt bold.  </a:t>
            </a:r>
          </a:p>
        </p:txBody>
      </p:sp>
      <p:sp>
        <p:nvSpPr>
          <p:cNvPr id="9" name="Text Placeholder 5">
            <a:extLst>
              <a:ext uri="{FF2B5EF4-FFF2-40B4-BE49-F238E27FC236}">
                <a16:creationId xmlns:a16="http://schemas.microsoft.com/office/drawing/2014/main" id="{5463EE8F-B419-413A-9CB3-473E3013CDDA}"/>
              </a:ext>
            </a:extLst>
          </p:cNvPr>
          <p:cNvSpPr>
            <a:spLocks noGrp="1"/>
          </p:cNvSpPr>
          <p:nvPr>
            <p:ph type="body" sz="quarter" idx="10" hasCustomPrompt="1"/>
          </p:nvPr>
        </p:nvSpPr>
        <p:spPr>
          <a:xfrm>
            <a:off x="419878" y="1985268"/>
            <a:ext cx="11156425" cy="639300"/>
          </a:xfrm>
          <a:prstGeom prst="rect">
            <a:avLst/>
          </a:prstGeom>
        </p:spPr>
        <p:txBody>
          <a:bodyPr lIns="0"/>
          <a:lstStyle>
            <a:lvl1pPr marL="0" indent="0">
              <a:buFontTx/>
              <a:buNone/>
              <a:defRPr sz="2000" b="1">
                <a:solidFill>
                  <a:schemeClr val="bg1"/>
                </a:solidFill>
              </a:defRPr>
            </a:lvl1pPr>
          </a:lstStyle>
          <a:p>
            <a:pPr lvl="0"/>
            <a:r>
              <a:rPr lang="en-AU" dirty="0"/>
              <a:t>Other information, 20pt light bold.</a:t>
            </a:r>
            <a:endParaRPr lang="en-US" dirty="0"/>
          </a:p>
        </p:txBody>
      </p:sp>
      <p:sp>
        <p:nvSpPr>
          <p:cNvPr id="10" name="Rectangle 9">
            <a:extLst>
              <a:ext uri="{FF2B5EF4-FFF2-40B4-BE49-F238E27FC236}">
                <a16:creationId xmlns:a16="http://schemas.microsoft.com/office/drawing/2014/main" id="{483BC95D-AC6C-41AF-875F-C54C80F7CED8}"/>
              </a:ext>
            </a:extLst>
          </p:cNvPr>
          <p:cNvSpPr/>
          <p:nvPr userDrawn="1"/>
        </p:nvSpPr>
        <p:spPr>
          <a:xfrm>
            <a:off x="0" y="913823"/>
            <a:ext cx="12192000" cy="2292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DCEE20-78F8-4CD3-937D-E0B5D631250E}"/>
              </a:ext>
            </a:extLst>
          </p:cNvPr>
          <p:cNvSpPr/>
          <p:nvPr userDrawn="1"/>
        </p:nvSpPr>
        <p:spPr>
          <a:xfrm>
            <a:off x="-2" y="6377650"/>
            <a:ext cx="12192001" cy="140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3">
            <a:extLst>
              <a:ext uri="{FF2B5EF4-FFF2-40B4-BE49-F238E27FC236}">
                <a16:creationId xmlns:a16="http://schemas.microsoft.com/office/drawing/2014/main" id="{4BE2481E-4B2F-4F6E-BE18-E780E9E62864}"/>
              </a:ext>
            </a:extLst>
          </p:cNvPr>
          <p:cNvSpPr>
            <a:spLocks noGrp="1"/>
          </p:cNvSpPr>
          <p:nvPr>
            <p:ph type="pic" sz="quarter" idx="11" hasCustomPrompt="1"/>
          </p:nvPr>
        </p:nvSpPr>
        <p:spPr>
          <a:xfrm>
            <a:off x="0" y="2633471"/>
            <a:ext cx="12192000" cy="3744179"/>
          </a:xfrm>
          <a:prstGeom prst="rect">
            <a:avLst/>
          </a:prstGeom>
        </p:spPr>
        <p:txBody>
          <a:bodyPr/>
          <a:lstStyle>
            <a:lvl1pPr marL="0" indent="0">
              <a:buNone/>
              <a:defRPr sz="2000"/>
            </a:lvl1pPr>
          </a:lstStyle>
          <a:p>
            <a:r>
              <a:rPr lang="en-AU" sz="2000" dirty="0"/>
              <a:t>Click icon to add picture.</a:t>
            </a:r>
            <a:endParaRPr lang="en-US" dirty="0"/>
          </a:p>
        </p:txBody>
      </p:sp>
      <p:sp>
        <p:nvSpPr>
          <p:cNvPr id="14" name="Rectangle 13">
            <a:extLst>
              <a:ext uri="{FF2B5EF4-FFF2-40B4-BE49-F238E27FC236}">
                <a16:creationId xmlns:a16="http://schemas.microsoft.com/office/drawing/2014/main" id="{CCC7EEE6-8D2F-42F1-8355-DD9E67FC0789}"/>
              </a:ext>
            </a:extLst>
          </p:cNvPr>
          <p:cNvSpPr/>
          <p:nvPr userDrawn="1"/>
        </p:nvSpPr>
        <p:spPr>
          <a:xfrm>
            <a:off x="0" y="6717840"/>
            <a:ext cx="12192001" cy="140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9D87DFF-F162-4576-8BD2-7A5C3FD37C80}"/>
              </a:ext>
            </a:extLst>
          </p:cNvPr>
          <p:cNvSpPr/>
          <p:nvPr userDrawn="1"/>
        </p:nvSpPr>
        <p:spPr>
          <a:xfrm>
            <a:off x="-2" y="6459935"/>
            <a:ext cx="12192001" cy="28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Brand Logo">
            <a:extLst>
              <a:ext uri="{FF2B5EF4-FFF2-40B4-BE49-F238E27FC236}">
                <a16:creationId xmlns:a16="http://schemas.microsoft.com/office/drawing/2014/main" id="{9D276161-D4EF-07A6-14C2-292C209197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04569" y="243821"/>
            <a:ext cx="3557016" cy="615696"/>
          </a:xfrm>
          <a:prstGeom prst="rect">
            <a:avLst/>
          </a:prstGeom>
        </p:spPr>
      </p:pic>
    </p:spTree>
    <p:extLst>
      <p:ext uri="{BB962C8B-B14F-4D97-AF65-F5344CB8AC3E}">
        <p14:creationId xmlns:p14="http://schemas.microsoft.com/office/powerpoint/2010/main" val="24558984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mage Full Pag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498CAD-15AD-46B3-8B65-D8B7A2DF5C8A}"/>
              </a:ext>
            </a:extLst>
          </p:cNvPr>
          <p:cNvSpPr>
            <a:spLocks noGrp="1"/>
          </p:cNvSpPr>
          <p:nvPr>
            <p:ph type="sldNum" sz="quarter" idx="11"/>
          </p:nvPr>
        </p:nvSpPr>
        <p:spPr>
          <a:xfrm>
            <a:off x="320040" y="6309360"/>
            <a:ext cx="781674" cy="274320"/>
          </a:xfrm>
          <a:prstGeom prst="rect">
            <a:avLst/>
          </a:prstGeom>
        </p:spPr>
        <p:txBody>
          <a:bodyPr/>
          <a:lstStyle/>
          <a:p>
            <a:fld id="{9B3E39EC-4BE2-4DEA-81C0-4ABC0AAB4AC0}" type="slidenum">
              <a:rPr lang="en-AU" smtClean="0"/>
              <a:pPr/>
              <a:t>‹#›</a:t>
            </a:fld>
            <a:endParaRPr lang="en-AU" dirty="0"/>
          </a:p>
        </p:txBody>
      </p:sp>
      <p:sp>
        <p:nvSpPr>
          <p:cNvPr id="6" name="Picture Placeholder 5">
            <a:extLst>
              <a:ext uri="{FF2B5EF4-FFF2-40B4-BE49-F238E27FC236}">
                <a16:creationId xmlns:a16="http://schemas.microsoft.com/office/drawing/2014/main" id="{F7A68D30-F59D-417F-94B2-303C166196D8}"/>
              </a:ext>
            </a:extLst>
          </p:cNvPr>
          <p:cNvSpPr>
            <a:spLocks noGrp="1"/>
          </p:cNvSpPr>
          <p:nvPr>
            <p:ph type="pic" sz="quarter" idx="12"/>
          </p:nvPr>
        </p:nvSpPr>
        <p:spPr>
          <a:xfrm>
            <a:off x="0" y="0"/>
            <a:ext cx="12192000" cy="6858000"/>
          </a:xfrm>
          <a:prstGeom prst="rect">
            <a:avLst/>
          </a:prstGeom>
        </p:spPr>
        <p:txBody>
          <a:bodyPr/>
          <a:lstStyle/>
          <a:p>
            <a:endParaRPr lang="en-US" dirty="0"/>
          </a:p>
        </p:txBody>
      </p:sp>
      <p:sp>
        <p:nvSpPr>
          <p:cNvPr id="5" name="Footer Placeholder 2">
            <a:extLst>
              <a:ext uri="{FF2B5EF4-FFF2-40B4-BE49-F238E27FC236}">
                <a16:creationId xmlns:a16="http://schemas.microsoft.com/office/drawing/2014/main" id="{9D650DEC-DC20-4E84-8B81-B4F186EF264D}"/>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1" i="0" u="none" strike="noStrike" kern="1200" cap="none" spc="0" normalizeH="0" baseline="0" noProof="0" dirty="0">
                <a:ln>
                  <a:noFill/>
                </a:ln>
                <a:solidFill>
                  <a:schemeClr val="bg1"/>
                </a:solidFill>
                <a:effectLst/>
                <a:uLnTx/>
                <a:uFillTx/>
                <a:latin typeface="+mn-lt"/>
                <a:ea typeface="+mn-ea"/>
                <a:cs typeface="+mn-cs"/>
              </a:rPr>
              <a:t>©Jacobs </a:t>
            </a:r>
            <a:fld id="{9FEEAF66-6FF2-4E01-B6F9-FBBA4C4091BF}" type="datetime1">
              <a:rPr kumimoji="0" lang="en-AU" sz="1100" b="1"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2/06/2023</a:t>
            </a:fld>
            <a:endParaRPr kumimoji="0" lang="en-AU" sz="1100" b="1"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7951001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Jacobs Presence by Countr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2E1E51-717D-45FF-A8D1-1EC6875BCE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
            <a:ext cx="12192340" cy="6857810"/>
          </a:xfrm>
          <a:prstGeom prst="rect">
            <a:avLst/>
          </a:prstGeom>
        </p:spPr>
      </p:pic>
      <p:sp>
        <p:nvSpPr>
          <p:cNvPr id="4" name="Slide Number Placeholder 3">
            <a:extLst>
              <a:ext uri="{FF2B5EF4-FFF2-40B4-BE49-F238E27FC236}">
                <a16:creationId xmlns:a16="http://schemas.microsoft.com/office/drawing/2014/main" id="{D834445A-061E-4F49-81F4-B40C60311D68}"/>
              </a:ext>
            </a:extLst>
          </p:cNvPr>
          <p:cNvSpPr>
            <a:spLocks noGrp="1"/>
          </p:cNvSpPr>
          <p:nvPr>
            <p:ph type="sldNum" sz="quarter" idx="11"/>
          </p:nvPr>
        </p:nvSpPr>
        <p:spPr/>
        <p:txBody>
          <a:bodyPr/>
          <a:lstStyle/>
          <a:p>
            <a:fld id="{9B3E39EC-4BE2-4DEA-81C0-4ABC0AAB4AC0}" type="slidenum">
              <a:rPr lang="en-AU" smtClean="0"/>
              <a:pPr/>
              <a:t>‹#›</a:t>
            </a:fld>
            <a:endParaRPr lang="en-AU" dirty="0"/>
          </a:p>
        </p:txBody>
      </p:sp>
      <p:sp>
        <p:nvSpPr>
          <p:cNvPr id="7" name="Title 1">
            <a:extLst>
              <a:ext uri="{FF2B5EF4-FFF2-40B4-BE49-F238E27FC236}">
                <a16:creationId xmlns:a16="http://schemas.microsoft.com/office/drawing/2014/main" id="{EDBE6E25-8B41-4796-A7B1-9D480073BDA5}"/>
              </a:ext>
            </a:extLst>
          </p:cNvPr>
          <p:cNvSpPr>
            <a:spLocks noGrp="1"/>
          </p:cNvSpPr>
          <p:nvPr>
            <p:ph type="title" hasCustomPrompt="1"/>
          </p:nvPr>
        </p:nvSpPr>
        <p:spPr>
          <a:xfrm>
            <a:off x="320040" y="486795"/>
            <a:ext cx="11585100" cy="640080"/>
          </a:xfrm>
          <a:prstGeom prst="rect">
            <a:avLst/>
          </a:prstGeom>
        </p:spPr>
        <p:txBody>
          <a:bodyPr/>
          <a:lstStyle>
            <a:lvl1pPr>
              <a:defRPr>
                <a:solidFill>
                  <a:schemeClr val="bg1"/>
                </a:solidFill>
              </a:defRPr>
            </a:lvl1pPr>
          </a:lstStyle>
          <a:p>
            <a:r>
              <a:rPr lang="en-US" dirty="0"/>
              <a:t>Slide title, 28pt bold</a:t>
            </a:r>
          </a:p>
        </p:txBody>
      </p:sp>
      <p:sp>
        <p:nvSpPr>
          <p:cNvPr id="8" name="Footer Placeholder 2">
            <a:extLst>
              <a:ext uri="{FF2B5EF4-FFF2-40B4-BE49-F238E27FC236}">
                <a16:creationId xmlns:a16="http://schemas.microsoft.com/office/drawing/2014/main" id="{D7EC92F9-8D63-401F-B2A1-C0355AEF7E83}"/>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chemeClr val="bg1"/>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chemeClr val="bg1"/>
                </a:solidFill>
                <a:effectLst/>
                <a:uLnTx/>
                <a:uFillTx/>
                <a:latin typeface="+mn-lt"/>
                <a:ea typeface="+mn-ea"/>
                <a:cs typeface="+mn-cs"/>
              </a:rPr>
              <a:t>2023</a:t>
            </a:fld>
            <a:endParaRPr kumimoji="0" lang="en-AU" sz="11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9246558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B43439-8D96-419E-BF5A-8C4AF464228A}"/>
              </a:ext>
            </a:extLst>
          </p:cNvPr>
          <p:cNvSpPr/>
          <p:nvPr userDrawn="1"/>
        </p:nvSpPr>
        <p:spPr>
          <a:xfrm>
            <a:off x="0" y="0"/>
            <a:ext cx="12192000" cy="6858000"/>
          </a:xfrm>
          <a:prstGeom prst="rect">
            <a:avLst/>
          </a:prstGeom>
          <a:gradFill flip="none" rotWithShape="1">
            <a:gsLst>
              <a:gs pos="42000">
                <a:schemeClr val="accent2"/>
              </a:gs>
              <a:gs pos="7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5E5DBCB-BEF8-49A6-81A5-9457F22EE6AA}"/>
              </a:ext>
            </a:extLst>
          </p:cNvPr>
          <p:cNvSpPr>
            <a:spLocks noGrp="1"/>
          </p:cNvSpPr>
          <p:nvPr>
            <p:ph type="ctrTitle" hasCustomPrompt="1"/>
          </p:nvPr>
        </p:nvSpPr>
        <p:spPr>
          <a:xfrm>
            <a:off x="612949" y="2157381"/>
            <a:ext cx="8075295" cy="1371600"/>
          </a:xfrm>
          <a:prstGeom prst="rect">
            <a:avLst/>
          </a:prstGeom>
        </p:spPr>
        <p:txBody>
          <a:bodyPr anchor="t"/>
          <a:lstStyle>
            <a:lvl1pPr algn="l">
              <a:defRPr sz="4200" b="1">
                <a:solidFill>
                  <a:schemeClr val="bg1"/>
                </a:solidFill>
                <a:latin typeface="+mj-lt"/>
                <a:cs typeface="Jacobs Chronos" panose="010B0603030503030204" pitchFamily="34" charset="0"/>
              </a:defRPr>
            </a:lvl1pPr>
          </a:lstStyle>
          <a:p>
            <a:r>
              <a:rPr lang="en-US" dirty="0"/>
              <a:t>Section/divider title, 42pt bold.</a:t>
            </a:r>
          </a:p>
        </p:txBody>
      </p:sp>
      <p:sp>
        <p:nvSpPr>
          <p:cNvPr id="6" name="Subtitle 2">
            <a:extLst>
              <a:ext uri="{FF2B5EF4-FFF2-40B4-BE49-F238E27FC236}">
                <a16:creationId xmlns:a16="http://schemas.microsoft.com/office/drawing/2014/main" id="{9CA1C99B-988C-47FF-8385-5620F86249C3}"/>
              </a:ext>
            </a:extLst>
          </p:cNvPr>
          <p:cNvSpPr>
            <a:spLocks noGrp="1"/>
          </p:cNvSpPr>
          <p:nvPr>
            <p:ph type="subTitle" idx="1" hasCustomPrompt="1"/>
          </p:nvPr>
        </p:nvSpPr>
        <p:spPr>
          <a:xfrm>
            <a:off x="612949" y="3942681"/>
            <a:ext cx="8075295" cy="618270"/>
          </a:xfrm>
          <a:prstGeom prst="rect">
            <a:avLst/>
          </a:prstGeom>
        </p:spPr>
        <p:txBody>
          <a:bodyPr/>
          <a:lstStyle>
            <a:lvl1pPr marL="0" indent="0" algn="l">
              <a:buNone/>
              <a:defRPr sz="2800" b="1">
                <a:solidFill>
                  <a:schemeClr val="bg1"/>
                </a:solidFill>
                <a:latin typeface="+mn-lt"/>
                <a:cs typeface="Jacobs Chronos" panose="020B0603030503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Other information, 28pt light bold </a:t>
            </a:r>
          </a:p>
        </p:txBody>
      </p:sp>
    </p:spTree>
    <p:extLst>
      <p:ext uri="{BB962C8B-B14F-4D97-AF65-F5344CB8AC3E}">
        <p14:creationId xmlns:p14="http://schemas.microsoft.com/office/powerpoint/2010/main" val="23269084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ly Ins, Click for Heading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B43439-8D96-419E-BF5A-8C4AF464228A}"/>
              </a:ext>
            </a:extLst>
          </p:cNvPr>
          <p:cNvSpPr/>
          <p:nvPr userDrawn="1"/>
        </p:nvSpPr>
        <p:spPr>
          <a:xfrm>
            <a:off x="0" y="0"/>
            <a:ext cx="12192000" cy="6858000"/>
          </a:xfrm>
          <a:prstGeom prst="rect">
            <a:avLst/>
          </a:prstGeom>
          <a:gradFill flip="none" rotWithShape="1">
            <a:gsLst>
              <a:gs pos="42000">
                <a:schemeClr val="accent2"/>
              </a:gs>
              <a:gs pos="7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D80A04D-063D-4BEE-BF2E-310BBE0B0DC1}"/>
              </a:ext>
            </a:extLst>
          </p:cNvPr>
          <p:cNvSpPr>
            <a:spLocks noGrp="1"/>
          </p:cNvSpPr>
          <p:nvPr>
            <p:ph type="ctrTitle" hasCustomPrompt="1"/>
          </p:nvPr>
        </p:nvSpPr>
        <p:spPr>
          <a:xfrm>
            <a:off x="612949" y="2157381"/>
            <a:ext cx="8075295" cy="1371600"/>
          </a:xfrm>
          <a:prstGeom prst="rect">
            <a:avLst/>
          </a:prstGeom>
        </p:spPr>
        <p:txBody>
          <a:bodyPr anchor="t"/>
          <a:lstStyle>
            <a:lvl1pPr algn="l">
              <a:defRPr sz="4200" b="1">
                <a:solidFill>
                  <a:schemeClr val="bg1"/>
                </a:solidFill>
                <a:latin typeface="+mj-lt"/>
                <a:cs typeface="Jacobs Chronos" panose="010B0603030503030204" pitchFamily="34" charset="0"/>
              </a:defRPr>
            </a:lvl1pPr>
          </a:lstStyle>
          <a:p>
            <a:r>
              <a:rPr lang="en-US" dirty="0"/>
              <a:t>Section/divider title, 42pt bold.</a:t>
            </a:r>
          </a:p>
        </p:txBody>
      </p:sp>
      <p:sp>
        <p:nvSpPr>
          <p:cNvPr id="6" name="Subtitle 2">
            <a:extLst>
              <a:ext uri="{FF2B5EF4-FFF2-40B4-BE49-F238E27FC236}">
                <a16:creationId xmlns:a16="http://schemas.microsoft.com/office/drawing/2014/main" id="{658BB670-8ECF-4E38-AEAC-4BBE08AAC3DA}"/>
              </a:ext>
            </a:extLst>
          </p:cNvPr>
          <p:cNvSpPr>
            <a:spLocks noGrp="1"/>
          </p:cNvSpPr>
          <p:nvPr>
            <p:ph type="subTitle" idx="1" hasCustomPrompt="1"/>
          </p:nvPr>
        </p:nvSpPr>
        <p:spPr>
          <a:xfrm>
            <a:off x="612949" y="3942681"/>
            <a:ext cx="8075295" cy="618270"/>
          </a:xfrm>
          <a:prstGeom prst="rect">
            <a:avLst/>
          </a:prstGeom>
        </p:spPr>
        <p:txBody>
          <a:bodyPr/>
          <a:lstStyle>
            <a:lvl1pPr marL="0" indent="0" algn="l">
              <a:buNone/>
              <a:defRPr sz="2800" b="1">
                <a:solidFill>
                  <a:schemeClr val="bg1"/>
                </a:solidFill>
                <a:latin typeface="+mn-lt"/>
                <a:cs typeface="Jacobs Chronos" panose="020B0603030503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Other information, 28pt light bold </a:t>
            </a:r>
          </a:p>
        </p:txBody>
      </p:sp>
    </p:spTree>
    <p:extLst>
      <p:ext uri="{BB962C8B-B14F-4D97-AF65-F5344CB8AC3E}">
        <p14:creationId xmlns:p14="http://schemas.microsoft.com/office/powerpoint/2010/main" val="243625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6" grpId="0" build="p">
        <p:tmplLst>
          <p:tmpl lvl="1">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1F637E-4CE1-4E4F-8DAC-79EADF9A64C4}"/>
              </a:ext>
            </a:extLst>
          </p:cNvPr>
          <p:cNvSpPr/>
          <p:nvPr userDrawn="1"/>
        </p:nvSpPr>
        <p:spPr>
          <a:xfrm rot="16200000">
            <a:off x="1022420" y="-1024565"/>
            <a:ext cx="6857999" cy="8902840"/>
          </a:xfrm>
          <a:prstGeom prst="rect">
            <a:avLst/>
          </a:prstGeom>
          <a:gradFill flip="none" rotWithShape="1">
            <a:gsLst>
              <a:gs pos="42000">
                <a:schemeClr val="accent2"/>
              </a:gs>
              <a:gs pos="7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A24FFE6-FF23-4CD0-A5D2-F21E736C7316}"/>
              </a:ext>
            </a:extLst>
          </p:cNvPr>
          <p:cNvSpPr/>
          <p:nvPr userDrawn="1"/>
        </p:nvSpPr>
        <p:spPr>
          <a:xfrm>
            <a:off x="8832501" y="-2145"/>
            <a:ext cx="3054699" cy="68601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1CDEFEA-61AE-4F9E-8EB1-6099F9E655BD}"/>
              </a:ext>
            </a:extLst>
          </p:cNvPr>
          <p:cNvSpPr/>
          <p:nvPr userDrawn="1"/>
        </p:nvSpPr>
        <p:spPr>
          <a:xfrm>
            <a:off x="11887200" y="-2146"/>
            <a:ext cx="304800" cy="68601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713F08F-5BC7-451A-AFF3-5A85150891CF}"/>
              </a:ext>
            </a:extLst>
          </p:cNvPr>
          <p:cNvSpPr>
            <a:spLocks noGrp="1"/>
          </p:cNvSpPr>
          <p:nvPr userDrawn="1">
            <p:ph type="ctrTitle" hasCustomPrompt="1"/>
          </p:nvPr>
        </p:nvSpPr>
        <p:spPr>
          <a:xfrm>
            <a:off x="612949" y="2157381"/>
            <a:ext cx="8075295" cy="1371600"/>
          </a:xfrm>
          <a:prstGeom prst="rect">
            <a:avLst/>
          </a:prstGeom>
        </p:spPr>
        <p:txBody>
          <a:bodyPr anchor="t"/>
          <a:lstStyle>
            <a:lvl1pPr algn="l">
              <a:defRPr sz="4200" b="1">
                <a:solidFill>
                  <a:schemeClr val="bg1"/>
                </a:solidFill>
                <a:latin typeface="+mj-lt"/>
                <a:cs typeface="Jacobs Chronos" panose="010B0603030503030204" pitchFamily="34" charset="0"/>
              </a:defRPr>
            </a:lvl1pPr>
          </a:lstStyle>
          <a:p>
            <a:r>
              <a:rPr lang="en-US" dirty="0"/>
              <a:t>Section/divider title, 42pt bold.</a:t>
            </a:r>
          </a:p>
        </p:txBody>
      </p:sp>
      <p:sp>
        <p:nvSpPr>
          <p:cNvPr id="7" name="Subtitle 2">
            <a:extLst>
              <a:ext uri="{FF2B5EF4-FFF2-40B4-BE49-F238E27FC236}">
                <a16:creationId xmlns:a16="http://schemas.microsoft.com/office/drawing/2014/main" id="{F5C5E15E-1312-4A39-9898-8657D1157A1A}"/>
              </a:ext>
            </a:extLst>
          </p:cNvPr>
          <p:cNvSpPr>
            <a:spLocks noGrp="1"/>
          </p:cNvSpPr>
          <p:nvPr userDrawn="1">
            <p:ph type="subTitle" idx="1" hasCustomPrompt="1"/>
          </p:nvPr>
        </p:nvSpPr>
        <p:spPr>
          <a:xfrm>
            <a:off x="612949" y="3942681"/>
            <a:ext cx="8075295" cy="618270"/>
          </a:xfrm>
          <a:prstGeom prst="rect">
            <a:avLst/>
          </a:prstGeom>
        </p:spPr>
        <p:txBody>
          <a:bodyPr/>
          <a:lstStyle>
            <a:lvl1pPr marL="0" indent="0" algn="l">
              <a:buNone/>
              <a:defRPr sz="2800" b="1">
                <a:solidFill>
                  <a:schemeClr val="bg1"/>
                </a:solidFill>
                <a:latin typeface="+mn-lt"/>
                <a:cs typeface="Jacobs Chronos" panose="020B0603030503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Other information, 28pt light bold </a:t>
            </a:r>
          </a:p>
        </p:txBody>
      </p:sp>
    </p:spTree>
    <p:extLst>
      <p:ext uri="{BB962C8B-B14F-4D97-AF65-F5344CB8AC3E}">
        <p14:creationId xmlns:p14="http://schemas.microsoft.com/office/powerpoint/2010/main" val="25564763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ipe from Left, Click for Heading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1F637E-4CE1-4E4F-8DAC-79EADF9A64C4}"/>
              </a:ext>
            </a:extLst>
          </p:cNvPr>
          <p:cNvSpPr/>
          <p:nvPr userDrawn="1"/>
        </p:nvSpPr>
        <p:spPr>
          <a:xfrm rot="16200000">
            <a:off x="1022420" y="-1024565"/>
            <a:ext cx="6857999" cy="8902840"/>
          </a:xfrm>
          <a:prstGeom prst="rect">
            <a:avLst/>
          </a:prstGeom>
          <a:gradFill flip="none" rotWithShape="1">
            <a:gsLst>
              <a:gs pos="42000">
                <a:schemeClr val="accent2"/>
              </a:gs>
              <a:gs pos="7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A24FFE6-FF23-4CD0-A5D2-F21E736C7316}"/>
              </a:ext>
            </a:extLst>
          </p:cNvPr>
          <p:cNvSpPr/>
          <p:nvPr userDrawn="1"/>
        </p:nvSpPr>
        <p:spPr>
          <a:xfrm>
            <a:off x="8832501" y="-2145"/>
            <a:ext cx="3054699" cy="68601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1CDEFEA-61AE-4F9E-8EB1-6099F9E655BD}"/>
              </a:ext>
            </a:extLst>
          </p:cNvPr>
          <p:cNvSpPr/>
          <p:nvPr userDrawn="1"/>
        </p:nvSpPr>
        <p:spPr>
          <a:xfrm>
            <a:off x="11887200" y="-1"/>
            <a:ext cx="3048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713F08F-5BC7-451A-AFF3-5A85150891CF}"/>
              </a:ext>
            </a:extLst>
          </p:cNvPr>
          <p:cNvSpPr>
            <a:spLocks noGrp="1"/>
          </p:cNvSpPr>
          <p:nvPr userDrawn="1">
            <p:ph type="ctrTitle" hasCustomPrompt="1"/>
          </p:nvPr>
        </p:nvSpPr>
        <p:spPr>
          <a:xfrm>
            <a:off x="612949" y="2157381"/>
            <a:ext cx="8075295" cy="1371600"/>
          </a:xfrm>
          <a:prstGeom prst="rect">
            <a:avLst/>
          </a:prstGeom>
        </p:spPr>
        <p:txBody>
          <a:bodyPr anchor="t"/>
          <a:lstStyle>
            <a:lvl1pPr algn="l">
              <a:defRPr sz="4200" b="1">
                <a:solidFill>
                  <a:schemeClr val="bg1"/>
                </a:solidFill>
                <a:latin typeface="+mj-lt"/>
                <a:cs typeface="Jacobs Chronos" panose="010B0603030503030204" pitchFamily="34" charset="0"/>
              </a:defRPr>
            </a:lvl1pPr>
          </a:lstStyle>
          <a:p>
            <a:r>
              <a:rPr lang="en-US" dirty="0"/>
              <a:t>Section/divider title, 42pt bold.</a:t>
            </a:r>
          </a:p>
        </p:txBody>
      </p:sp>
      <p:sp>
        <p:nvSpPr>
          <p:cNvPr id="7" name="Subtitle 2">
            <a:extLst>
              <a:ext uri="{FF2B5EF4-FFF2-40B4-BE49-F238E27FC236}">
                <a16:creationId xmlns:a16="http://schemas.microsoft.com/office/drawing/2014/main" id="{F5C5E15E-1312-4A39-9898-8657D1157A1A}"/>
              </a:ext>
            </a:extLst>
          </p:cNvPr>
          <p:cNvSpPr>
            <a:spLocks noGrp="1"/>
          </p:cNvSpPr>
          <p:nvPr userDrawn="1">
            <p:ph type="subTitle" idx="1" hasCustomPrompt="1"/>
          </p:nvPr>
        </p:nvSpPr>
        <p:spPr>
          <a:xfrm>
            <a:off x="612949" y="3942681"/>
            <a:ext cx="8075295" cy="618270"/>
          </a:xfrm>
          <a:prstGeom prst="rect">
            <a:avLst/>
          </a:prstGeom>
        </p:spPr>
        <p:txBody>
          <a:bodyPr/>
          <a:lstStyle>
            <a:lvl1pPr marL="0" indent="0" algn="l">
              <a:buNone/>
              <a:defRPr sz="2800" b="1">
                <a:solidFill>
                  <a:schemeClr val="bg1"/>
                </a:solidFill>
                <a:latin typeface="+mn-lt"/>
                <a:cs typeface="Jacobs Chronos" panose="020B0603030503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Other information, 28pt light bold </a:t>
            </a:r>
          </a:p>
        </p:txBody>
      </p:sp>
    </p:spTree>
    <p:extLst>
      <p:ext uri="{BB962C8B-B14F-4D97-AF65-F5344CB8AC3E}">
        <p14:creationId xmlns:p14="http://schemas.microsoft.com/office/powerpoint/2010/main" val="429420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4" grpId="0" animBg="1"/>
      <p:bldP spid="6" grpId="0"/>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F23F74D-3D0B-4740-AE6E-4A88836E2959}"/>
              </a:ext>
            </a:extLst>
          </p:cNvPr>
          <p:cNvSpPr/>
          <p:nvPr userDrawn="1"/>
        </p:nvSpPr>
        <p:spPr>
          <a:xfrm>
            <a:off x="8749183" y="0"/>
            <a:ext cx="2345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6E17890-043F-4806-B341-04449A73A92B}"/>
              </a:ext>
            </a:extLst>
          </p:cNvPr>
          <p:cNvSpPr/>
          <p:nvPr userDrawn="1"/>
        </p:nvSpPr>
        <p:spPr>
          <a:xfrm>
            <a:off x="0" y="0"/>
            <a:ext cx="40376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B28C1DF-24CA-46CD-B47C-76464A042DA0}"/>
              </a:ext>
            </a:extLst>
          </p:cNvPr>
          <p:cNvSpPr/>
          <p:nvPr userDrawn="1"/>
        </p:nvSpPr>
        <p:spPr>
          <a:xfrm>
            <a:off x="403762" y="0"/>
            <a:ext cx="835362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6">
            <a:extLst>
              <a:ext uri="{FF2B5EF4-FFF2-40B4-BE49-F238E27FC236}">
                <a16:creationId xmlns:a16="http://schemas.microsoft.com/office/drawing/2014/main" id="{93E91BC1-8B97-4486-AACE-4C984980045A}"/>
              </a:ext>
            </a:extLst>
          </p:cNvPr>
          <p:cNvSpPr>
            <a:spLocks noGrp="1"/>
          </p:cNvSpPr>
          <p:nvPr>
            <p:ph type="pic" sz="quarter" idx="10" hasCustomPrompt="1"/>
          </p:nvPr>
        </p:nvSpPr>
        <p:spPr>
          <a:xfrm>
            <a:off x="9340770" y="0"/>
            <a:ext cx="2851150" cy="6858000"/>
          </a:xfrm>
          <a:prstGeom prst="rect">
            <a:avLst/>
          </a:prstGeom>
        </p:spPr>
        <p:txBody>
          <a:bodyPr/>
          <a:lstStyle>
            <a:lvl1pPr>
              <a:defRPr sz="1800">
                <a:latin typeface="Jacobs Chronos" panose="020B0603030503030204" pitchFamily="34" charset="0"/>
                <a:cs typeface="Jacobs Chronos" panose="020B0603030503030204" pitchFamily="34" charset="0"/>
              </a:defRPr>
            </a:lvl1pPr>
          </a:lstStyle>
          <a:p>
            <a:r>
              <a:rPr lang="en-AU" dirty="0"/>
              <a:t>Drag picture to placeholder or click icon to add, then send to back</a:t>
            </a:r>
            <a:endParaRPr lang="en-US" dirty="0"/>
          </a:p>
        </p:txBody>
      </p:sp>
      <p:sp>
        <p:nvSpPr>
          <p:cNvPr id="14" name="Rectangle 13">
            <a:extLst>
              <a:ext uri="{FF2B5EF4-FFF2-40B4-BE49-F238E27FC236}">
                <a16:creationId xmlns:a16="http://schemas.microsoft.com/office/drawing/2014/main" id="{467F3E7A-BA34-4009-BB5B-186D1C9D6C20}"/>
              </a:ext>
            </a:extLst>
          </p:cNvPr>
          <p:cNvSpPr/>
          <p:nvPr userDrawn="1"/>
        </p:nvSpPr>
        <p:spPr>
          <a:xfrm>
            <a:off x="8967135" y="0"/>
            <a:ext cx="2345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FC45AF-7C80-4C5A-86BA-2CFA8BE23613}"/>
              </a:ext>
            </a:extLst>
          </p:cNvPr>
          <p:cNvSpPr/>
          <p:nvPr userDrawn="1"/>
        </p:nvSpPr>
        <p:spPr>
          <a:xfrm>
            <a:off x="9106195" y="0"/>
            <a:ext cx="23457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580C1F9D-A5F0-4554-B9F7-65B1B1244E2E}"/>
              </a:ext>
            </a:extLst>
          </p:cNvPr>
          <p:cNvSpPr>
            <a:spLocks noGrp="1"/>
          </p:cNvSpPr>
          <p:nvPr>
            <p:ph type="ctrTitle" hasCustomPrompt="1"/>
          </p:nvPr>
        </p:nvSpPr>
        <p:spPr>
          <a:xfrm>
            <a:off x="612949" y="2157381"/>
            <a:ext cx="8075295" cy="1371600"/>
          </a:xfrm>
          <a:prstGeom prst="rect">
            <a:avLst/>
          </a:prstGeom>
        </p:spPr>
        <p:txBody>
          <a:bodyPr anchor="t"/>
          <a:lstStyle>
            <a:lvl1pPr algn="l">
              <a:defRPr sz="4200" b="1">
                <a:solidFill>
                  <a:schemeClr val="bg1"/>
                </a:solidFill>
                <a:latin typeface="+mj-lt"/>
                <a:cs typeface="Jacobs Chronos" panose="010B0603030503030204" pitchFamily="34" charset="0"/>
              </a:defRPr>
            </a:lvl1pPr>
          </a:lstStyle>
          <a:p>
            <a:r>
              <a:rPr lang="en-US" dirty="0"/>
              <a:t>Section/divider title, 42pt bold.</a:t>
            </a:r>
          </a:p>
        </p:txBody>
      </p:sp>
      <p:sp>
        <p:nvSpPr>
          <p:cNvPr id="17" name="Subtitle 2">
            <a:extLst>
              <a:ext uri="{FF2B5EF4-FFF2-40B4-BE49-F238E27FC236}">
                <a16:creationId xmlns:a16="http://schemas.microsoft.com/office/drawing/2014/main" id="{38C83518-198D-4092-91FF-5DBE978CAACD}"/>
              </a:ext>
            </a:extLst>
          </p:cNvPr>
          <p:cNvSpPr>
            <a:spLocks noGrp="1"/>
          </p:cNvSpPr>
          <p:nvPr>
            <p:ph type="subTitle" idx="1" hasCustomPrompt="1"/>
          </p:nvPr>
        </p:nvSpPr>
        <p:spPr>
          <a:xfrm>
            <a:off x="612949" y="3942681"/>
            <a:ext cx="8075295" cy="618270"/>
          </a:xfrm>
          <a:prstGeom prst="rect">
            <a:avLst/>
          </a:prstGeom>
        </p:spPr>
        <p:txBody>
          <a:bodyPr/>
          <a:lstStyle>
            <a:lvl1pPr marL="0" indent="0" algn="l">
              <a:buNone/>
              <a:defRPr sz="2800" b="1">
                <a:solidFill>
                  <a:schemeClr val="bg1"/>
                </a:solidFill>
                <a:latin typeface="+mn-lt"/>
                <a:cs typeface="Jacobs Chronos" panose="020B0603030503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Other information, 28pt light bold </a:t>
            </a:r>
          </a:p>
        </p:txBody>
      </p:sp>
    </p:spTree>
    <p:extLst>
      <p:ext uri="{BB962C8B-B14F-4D97-AF65-F5344CB8AC3E}">
        <p14:creationId xmlns:p14="http://schemas.microsoft.com/office/powerpoint/2010/main" val="283297260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ly Ins, Click for Heading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E17890-043F-4806-B341-04449A73A92B}"/>
              </a:ext>
            </a:extLst>
          </p:cNvPr>
          <p:cNvSpPr/>
          <p:nvPr userDrawn="1"/>
        </p:nvSpPr>
        <p:spPr>
          <a:xfrm>
            <a:off x="0" y="0"/>
            <a:ext cx="40376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B28C1DF-24CA-46CD-B47C-76464A042DA0}"/>
              </a:ext>
            </a:extLst>
          </p:cNvPr>
          <p:cNvSpPr/>
          <p:nvPr userDrawn="1"/>
        </p:nvSpPr>
        <p:spPr>
          <a:xfrm>
            <a:off x="403761" y="0"/>
            <a:ext cx="85633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6">
            <a:extLst>
              <a:ext uri="{FF2B5EF4-FFF2-40B4-BE49-F238E27FC236}">
                <a16:creationId xmlns:a16="http://schemas.microsoft.com/office/drawing/2014/main" id="{93E91BC1-8B97-4486-AACE-4C984980045A}"/>
              </a:ext>
            </a:extLst>
          </p:cNvPr>
          <p:cNvSpPr>
            <a:spLocks noGrp="1"/>
          </p:cNvSpPr>
          <p:nvPr>
            <p:ph type="pic" sz="quarter" idx="10" hasCustomPrompt="1"/>
          </p:nvPr>
        </p:nvSpPr>
        <p:spPr>
          <a:xfrm>
            <a:off x="9340770" y="0"/>
            <a:ext cx="2851150" cy="6858000"/>
          </a:xfrm>
          <a:prstGeom prst="rect">
            <a:avLst/>
          </a:prstGeom>
        </p:spPr>
        <p:txBody>
          <a:bodyPr/>
          <a:lstStyle>
            <a:lvl1pPr>
              <a:defRPr sz="1800">
                <a:latin typeface="Jacobs Chronos" panose="020B0603030503030204" pitchFamily="34" charset="0"/>
                <a:cs typeface="Jacobs Chronos" panose="020B0603030503030204" pitchFamily="34" charset="0"/>
              </a:defRPr>
            </a:lvl1pPr>
          </a:lstStyle>
          <a:p>
            <a:r>
              <a:rPr lang="en-AU" dirty="0"/>
              <a:t>Drag picture to placeholder or click icon to add, then send to back</a:t>
            </a:r>
            <a:endParaRPr lang="en-US" dirty="0"/>
          </a:p>
        </p:txBody>
      </p:sp>
      <p:sp>
        <p:nvSpPr>
          <p:cNvPr id="14" name="Rectangle 13">
            <a:extLst>
              <a:ext uri="{FF2B5EF4-FFF2-40B4-BE49-F238E27FC236}">
                <a16:creationId xmlns:a16="http://schemas.microsoft.com/office/drawing/2014/main" id="{467F3E7A-BA34-4009-BB5B-186D1C9D6C20}"/>
              </a:ext>
            </a:extLst>
          </p:cNvPr>
          <p:cNvSpPr/>
          <p:nvPr userDrawn="1"/>
        </p:nvSpPr>
        <p:spPr>
          <a:xfrm>
            <a:off x="8967136" y="0"/>
            <a:ext cx="13906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FC45AF-7C80-4C5A-86BA-2CFA8BE23613}"/>
              </a:ext>
            </a:extLst>
          </p:cNvPr>
          <p:cNvSpPr/>
          <p:nvPr userDrawn="1"/>
        </p:nvSpPr>
        <p:spPr>
          <a:xfrm>
            <a:off x="9106195" y="0"/>
            <a:ext cx="23457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C74626D4-4C2B-4859-92D9-62172A6191D6}"/>
              </a:ext>
            </a:extLst>
          </p:cNvPr>
          <p:cNvSpPr>
            <a:spLocks noGrp="1"/>
          </p:cNvSpPr>
          <p:nvPr>
            <p:ph type="ctrTitle" hasCustomPrompt="1"/>
          </p:nvPr>
        </p:nvSpPr>
        <p:spPr>
          <a:xfrm>
            <a:off x="612949" y="2157381"/>
            <a:ext cx="8075295" cy="1371600"/>
          </a:xfrm>
          <a:prstGeom prst="rect">
            <a:avLst/>
          </a:prstGeom>
        </p:spPr>
        <p:txBody>
          <a:bodyPr anchor="t"/>
          <a:lstStyle>
            <a:lvl1pPr algn="l">
              <a:defRPr sz="4200" b="1">
                <a:solidFill>
                  <a:schemeClr val="bg1"/>
                </a:solidFill>
                <a:latin typeface="+mj-lt"/>
                <a:cs typeface="Jacobs Chronos" panose="010B0603030503030204" pitchFamily="34" charset="0"/>
              </a:defRPr>
            </a:lvl1pPr>
          </a:lstStyle>
          <a:p>
            <a:r>
              <a:rPr lang="en-US" dirty="0"/>
              <a:t>Section/divider title, 42pt bold.</a:t>
            </a:r>
          </a:p>
        </p:txBody>
      </p:sp>
      <p:sp>
        <p:nvSpPr>
          <p:cNvPr id="17" name="Subtitle 2">
            <a:extLst>
              <a:ext uri="{FF2B5EF4-FFF2-40B4-BE49-F238E27FC236}">
                <a16:creationId xmlns:a16="http://schemas.microsoft.com/office/drawing/2014/main" id="{1D1DADC1-A986-4C50-BAE5-66A86F4E152C}"/>
              </a:ext>
            </a:extLst>
          </p:cNvPr>
          <p:cNvSpPr>
            <a:spLocks noGrp="1"/>
          </p:cNvSpPr>
          <p:nvPr>
            <p:ph type="subTitle" idx="1" hasCustomPrompt="1"/>
          </p:nvPr>
        </p:nvSpPr>
        <p:spPr>
          <a:xfrm>
            <a:off x="612949" y="3942681"/>
            <a:ext cx="8075295" cy="618270"/>
          </a:xfrm>
          <a:prstGeom prst="rect">
            <a:avLst/>
          </a:prstGeom>
        </p:spPr>
        <p:txBody>
          <a:bodyPr/>
          <a:lstStyle>
            <a:lvl1pPr marL="0" indent="0" algn="l">
              <a:buNone/>
              <a:defRPr sz="2800" b="1">
                <a:solidFill>
                  <a:schemeClr val="bg1"/>
                </a:solidFill>
                <a:latin typeface="+mn-lt"/>
                <a:cs typeface="Jacobs Chronos" panose="020B0603030503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Other information, 28pt light bold </a:t>
            </a:r>
          </a:p>
        </p:txBody>
      </p:sp>
    </p:spTree>
    <p:extLst>
      <p:ext uri="{BB962C8B-B14F-4D97-AF65-F5344CB8AC3E}">
        <p14:creationId xmlns:p14="http://schemas.microsoft.com/office/powerpoint/2010/main" val="342643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1+#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1+#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xEl>
                                              <p:pRg st="0" end="0"/>
                                            </p:txEl>
                                          </p:spTgt>
                                        </p:tgtEl>
                                        <p:attrNameLst>
                                          <p:attrName>style.visibility</p:attrName>
                                        </p:attrNameLst>
                                      </p:cBhvr>
                                      <p:to>
                                        <p:strVal val="visible"/>
                                      </p:to>
                                    </p:set>
                                    <p:animEffect transition="in" filter="fade">
                                      <p:cBhvr>
                                        <p:cTn id="38"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p:bldP spid="14" grpId="0" animBg="1"/>
      <p:bldP spid="15" grpId="0" animBg="1"/>
      <p:bldP spid="16" grpId="0"/>
      <p:bldP spid="17" grpId="0" build="p">
        <p:tmplLst>
          <p:tmpl lvl="1">
            <p:tnLst>
              <p:par>
                <p:cTn presetID="10"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53C555E-91D6-46D7-BE8B-B51A0E96832F}"/>
              </a:ext>
            </a:extLst>
          </p:cNvPr>
          <p:cNvSpPr/>
          <p:nvPr userDrawn="1"/>
        </p:nvSpPr>
        <p:spPr>
          <a:xfrm>
            <a:off x="0" y="0"/>
            <a:ext cx="403761"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547902B-50F8-4D04-9F72-C7D01CB90322}"/>
              </a:ext>
            </a:extLst>
          </p:cNvPr>
          <p:cNvSpPr/>
          <p:nvPr userDrawn="1"/>
        </p:nvSpPr>
        <p:spPr>
          <a:xfrm>
            <a:off x="403761" y="0"/>
            <a:ext cx="1105533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4ACECD-0AC0-4ADD-8A58-523AD3C303AC}"/>
              </a:ext>
            </a:extLst>
          </p:cNvPr>
          <p:cNvSpPr/>
          <p:nvPr userDrawn="1"/>
        </p:nvSpPr>
        <p:spPr>
          <a:xfrm>
            <a:off x="11459100" y="0"/>
            <a:ext cx="50323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6F32D41-8AE8-459D-8BC2-801A0A7F98BA}"/>
              </a:ext>
            </a:extLst>
          </p:cNvPr>
          <p:cNvSpPr/>
          <p:nvPr userDrawn="1"/>
        </p:nvSpPr>
        <p:spPr>
          <a:xfrm>
            <a:off x="11962336" y="0"/>
            <a:ext cx="23457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86609DD-D517-40F3-B385-31819E251767}"/>
              </a:ext>
            </a:extLst>
          </p:cNvPr>
          <p:cNvSpPr/>
          <p:nvPr userDrawn="1"/>
        </p:nvSpPr>
        <p:spPr>
          <a:xfrm>
            <a:off x="90087" y="0"/>
            <a:ext cx="2345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835D5485-F4DD-4137-AAF9-330E0DB7CE4D}"/>
              </a:ext>
            </a:extLst>
          </p:cNvPr>
          <p:cNvSpPr>
            <a:spLocks noGrp="1"/>
          </p:cNvSpPr>
          <p:nvPr>
            <p:ph type="ctrTitle" hasCustomPrompt="1"/>
          </p:nvPr>
        </p:nvSpPr>
        <p:spPr>
          <a:xfrm>
            <a:off x="612949" y="2157381"/>
            <a:ext cx="8075295" cy="1371600"/>
          </a:xfrm>
          <a:prstGeom prst="rect">
            <a:avLst/>
          </a:prstGeom>
        </p:spPr>
        <p:txBody>
          <a:bodyPr anchor="t"/>
          <a:lstStyle>
            <a:lvl1pPr algn="l">
              <a:defRPr sz="4200" b="1">
                <a:solidFill>
                  <a:schemeClr val="bg1"/>
                </a:solidFill>
                <a:latin typeface="+mj-lt"/>
                <a:cs typeface="Jacobs Chronos" panose="010B0603030503030204" pitchFamily="34" charset="0"/>
              </a:defRPr>
            </a:lvl1pPr>
          </a:lstStyle>
          <a:p>
            <a:r>
              <a:rPr lang="en-US" dirty="0"/>
              <a:t>Section/divider title, 42pt bold.</a:t>
            </a:r>
          </a:p>
        </p:txBody>
      </p:sp>
      <p:sp>
        <p:nvSpPr>
          <p:cNvPr id="11" name="Subtitle 2">
            <a:extLst>
              <a:ext uri="{FF2B5EF4-FFF2-40B4-BE49-F238E27FC236}">
                <a16:creationId xmlns:a16="http://schemas.microsoft.com/office/drawing/2014/main" id="{07CC2C14-6E7E-4A17-8EDE-1CE246F2652D}"/>
              </a:ext>
            </a:extLst>
          </p:cNvPr>
          <p:cNvSpPr>
            <a:spLocks noGrp="1"/>
          </p:cNvSpPr>
          <p:nvPr>
            <p:ph type="subTitle" idx="1" hasCustomPrompt="1"/>
          </p:nvPr>
        </p:nvSpPr>
        <p:spPr>
          <a:xfrm>
            <a:off x="612949" y="3942681"/>
            <a:ext cx="8075295" cy="618270"/>
          </a:xfrm>
          <a:prstGeom prst="rect">
            <a:avLst/>
          </a:prstGeom>
        </p:spPr>
        <p:txBody>
          <a:bodyPr/>
          <a:lstStyle>
            <a:lvl1pPr marL="0" indent="0" algn="l">
              <a:buNone/>
              <a:defRPr sz="2800" b="1">
                <a:solidFill>
                  <a:schemeClr val="bg1"/>
                </a:solidFill>
                <a:latin typeface="+mn-lt"/>
                <a:cs typeface="Jacobs Chronos" panose="020B0603030503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Other information, 28pt light bold </a:t>
            </a:r>
          </a:p>
        </p:txBody>
      </p:sp>
    </p:spTree>
    <p:extLst>
      <p:ext uri="{BB962C8B-B14F-4D97-AF65-F5344CB8AC3E}">
        <p14:creationId xmlns:p14="http://schemas.microsoft.com/office/powerpoint/2010/main" val="29053950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andom Bars, Click for Headings">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53C555E-91D6-46D7-BE8B-B51A0E96832F}"/>
              </a:ext>
            </a:extLst>
          </p:cNvPr>
          <p:cNvSpPr/>
          <p:nvPr userDrawn="1"/>
        </p:nvSpPr>
        <p:spPr>
          <a:xfrm>
            <a:off x="1" y="0"/>
            <a:ext cx="141844"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547902B-50F8-4D04-9F72-C7D01CB90322}"/>
              </a:ext>
            </a:extLst>
          </p:cNvPr>
          <p:cNvSpPr/>
          <p:nvPr userDrawn="1"/>
        </p:nvSpPr>
        <p:spPr>
          <a:xfrm>
            <a:off x="322541" y="0"/>
            <a:ext cx="1113656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4ACECD-0AC0-4ADD-8A58-523AD3C303AC}"/>
              </a:ext>
            </a:extLst>
          </p:cNvPr>
          <p:cNvSpPr/>
          <p:nvPr userDrawn="1"/>
        </p:nvSpPr>
        <p:spPr>
          <a:xfrm>
            <a:off x="11459100" y="0"/>
            <a:ext cx="50323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6F32D41-8AE8-459D-8BC2-801A0A7F98BA}"/>
              </a:ext>
            </a:extLst>
          </p:cNvPr>
          <p:cNvSpPr/>
          <p:nvPr userDrawn="1"/>
        </p:nvSpPr>
        <p:spPr>
          <a:xfrm>
            <a:off x="11962336" y="0"/>
            <a:ext cx="23457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86609DD-D517-40F3-B385-31819E251767}"/>
              </a:ext>
            </a:extLst>
          </p:cNvPr>
          <p:cNvSpPr/>
          <p:nvPr userDrawn="1"/>
        </p:nvSpPr>
        <p:spPr>
          <a:xfrm>
            <a:off x="81220" y="0"/>
            <a:ext cx="24132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3DCAE244-03FF-4856-91D9-9A9BA7016758}"/>
              </a:ext>
            </a:extLst>
          </p:cNvPr>
          <p:cNvSpPr>
            <a:spLocks noGrp="1"/>
          </p:cNvSpPr>
          <p:nvPr>
            <p:ph type="ctrTitle" hasCustomPrompt="1"/>
          </p:nvPr>
        </p:nvSpPr>
        <p:spPr>
          <a:xfrm>
            <a:off x="612949" y="2157381"/>
            <a:ext cx="8075295" cy="1371600"/>
          </a:xfrm>
          <a:prstGeom prst="rect">
            <a:avLst/>
          </a:prstGeom>
        </p:spPr>
        <p:txBody>
          <a:bodyPr anchor="t"/>
          <a:lstStyle>
            <a:lvl1pPr algn="l">
              <a:defRPr sz="4200" b="1">
                <a:solidFill>
                  <a:schemeClr val="bg1"/>
                </a:solidFill>
                <a:latin typeface="+mj-lt"/>
                <a:cs typeface="Jacobs Chronos" panose="010B0603030503030204" pitchFamily="34" charset="0"/>
              </a:defRPr>
            </a:lvl1pPr>
          </a:lstStyle>
          <a:p>
            <a:r>
              <a:rPr lang="en-US" dirty="0"/>
              <a:t>Section/divider title, 42pt bold.</a:t>
            </a:r>
          </a:p>
        </p:txBody>
      </p:sp>
      <p:sp>
        <p:nvSpPr>
          <p:cNvPr id="11" name="Subtitle 2">
            <a:extLst>
              <a:ext uri="{FF2B5EF4-FFF2-40B4-BE49-F238E27FC236}">
                <a16:creationId xmlns:a16="http://schemas.microsoft.com/office/drawing/2014/main" id="{0CE88DDC-20F2-4AFE-9B4F-A9D56949701A}"/>
              </a:ext>
            </a:extLst>
          </p:cNvPr>
          <p:cNvSpPr>
            <a:spLocks noGrp="1"/>
          </p:cNvSpPr>
          <p:nvPr>
            <p:ph type="subTitle" idx="1" hasCustomPrompt="1"/>
          </p:nvPr>
        </p:nvSpPr>
        <p:spPr>
          <a:xfrm>
            <a:off x="612949" y="3942681"/>
            <a:ext cx="8075295" cy="618270"/>
          </a:xfrm>
          <a:prstGeom prst="rect">
            <a:avLst/>
          </a:prstGeom>
        </p:spPr>
        <p:txBody>
          <a:bodyPr/>
          <a:lstStyle>
            <a:lvl1pPr marL="0" indent="0" algn="l">
              <a:buNone/>
              <a:defRPr sz="2800" b="1">
                <a:solidFill>
                  <a:schemeClr val="bg1"/>
                </a:solidFill>
                <a:latin typeface="+mn-lt"/>
                <a:cs typeface="Jacobs Chronos" panose="020B0603030503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Other information, 28pt light bold </a:t>
            </a:r>
          </a:p>
        </p:txBody>
      </p:sp>
    </p:spTree>
    <p:extLst>
      <p:ext uri="{BB962C8B-B14F-4D97-AF65-F5344CB8AC3E}">
        <p14:creationId xmlns:p14="http://schemas.microsoft.com/office/powerpoint/2010/main" val="350147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0-#ppt_w/2"/>
                                          </p:val>
                                        </p:tav>
                                        <p:tav tm="100000">
                                          <p:val>
                                            <p:strVal val="#ppt_x"/>
                                          </p:val>
                                        </p:tav>
                                      </p:tavLst>
                                    </p:anim>
                                    <p:anim calcmode="lin" valueType="num">
                                      <p:cBhvr additive="base">
                                        <p:cTn id="13" dur="500" fill="hold"/>
                                        <p:tgtEl>
                                          <p:spTgt spid="2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1+#ppt_w/2"/>
                                          </p:val>
                                        </p:tav>
                                        <p:tav tm="100000">
                                          <p:val>
                                            <p:strVal val="#ppt_x"/>
                                          </p:val>
                                        </p:tav>
                                      </p:tavLst>
                                    </p:anim>
                                    <p:anim calcmode="lin" valueType="num">
                                      <p:cBhvr additive="base">
                                        <p:cTn id="23" dur="500" fill="hold"/>
                                        <p:tgtEl>
                                          <p:spTgt spid="2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xEl>
                                              <p:pRg st="0" end="0"/>
                                            </p:txEl>
                                          </p:spTgt>
                                        </p:tgtEl>
                                        <p:attrNameLst>
                                          <p:attrName>style.visibility</p:attrName>
                                        </p:attrNameLst>
                                      </p:cBhvr>
                                      <p:to>
                                        <p:strVal val="visible"/>
                                      </p:to>
                                    </p:set>
                                    <p:animEffect transition="in" filter="fade">
                                      <p:cBhvr>
                                        <p:cTn id="3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animBg="1"/>
      <p:bldP spid="22" grpId="0" animBg="1"/>
      <p:bldP spid="21" grpId="0" animBg="1"/>
      <p:bldP spid="10" grpId="0"/>
      <p:bldP spid="11" grpId="0" build="p">
        <p:tmplLst>
          <p:tmpl lvl="1">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Option 9">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E73655A-919F-4DA0-98A8-4E3C72FA6223}"/>
              </a:ext>
            </a:extLst>
          </p:cNvPr>
          <p:cNvSpPr/>
          <p:nvPr userDrawn="1"/>
        </p:nvSpPr>
        <p:spPr>
          <a:xfrm rot="16200000" flipV="1">
            <a:off x="1996239" y="-647115"/>
            <a:ext cx="5906316" cy="7199131"/>
          </a:xfrm>
          <a:prstGeom prst="rect">
            <a:avLst/>
          </a:prstGeom>
          <a:gradFill flip="none" rotWithShape="1">
            <a:gsLst>
              <a:gs pos="17000">
                <a:schemeClr val="accent2"/>
              </a:gs>
              <a:gs pos="3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344D0E-9F22-426E-A288-57E7C6B0CDCA}"/>
              </a:ext>
            </a:extLst>
          </p:cNvPr>
          <p:cNvSpPr/>
          <p:nvPr userDrawn="1"/>
        </p:nvSpPr>
        <p:spPr>
          <a:xfrm>
            <a:off x="941831" y="0"/>
            <a:ext cx="289565" cy="59056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A51DF2-65B6-4F42-ABF5-3F5C07B6A0A2}"/>
              </a:ext>
            </a:extLst>
          </p:cNvPr>
          <p:cNvSpPr/>
          <p:nvPr userDrawn="1"/>
        </p:nvSpPr>
        <p:spPr>
          <a:xfrm>
            <a:off x="8536897" y="0"/>
            <a:ext cx="420068" cy="59056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5">
            <a:extLst>
              <a:ext uri="{FF2B5EF4-FFF2-40B4-BE49-F238E27FC236}">
                <a16:creationId xmlns:a16="http://schemas.microsoft.com/office/drawing/2014/main" id="{E05DA975-47F8-49EB-A0D3-5238FA93889B}"/>
              </a:ext>
            </a:extLst>
          </p:cNvPr>
          <p:cNvSpPr>
            <a:spLocks/>
          </p:cNvSpPr>
          <p:nvPr userDrawn="1"/>
        </p:nvSpPr>
        <p:spPr bwMode="auto">
          <a:xfrm>
            <a:off x="-1" y="5905609"/>
            <a:ext cx="941830" cy="952391"/>
          </a:xfrm>
          <a:custGeom>
            <a:avLst/>
            <a:gdLst>
              <a:gd name="T0" fmla="*/ 0 w 574"/>
              <a:gd name="T1" fmla="*/ 0 h 575"/>
              <a:gd name="T2" fmla="*/ 0 w 574"/>
              <a:gd name="T3" fmla="*/ 309 h 575"/>
              <a:gd name="T4" fmla="*/ 263 w 574"/>
              <a:gd name="T5" fmla="*/ 309 h 575"/>
              <a:gd name="T6" fmla="*/ 263 w 574"/>
              <a:gd name="T7" fmla="*/ 575 h 575"/>
              <a:gd name="T8" fmla="*/ 574 w 574"/>
              <a:gd name="T9" fmla="*/ 575 h 575"/>
              <a:gd name="T10" fmla="*/ 574 w 574"/>
              <a:gd name="T11" fmla="*/ 0 h 575"/>
              <a:gd name="T12" fmla="*/ 0 w 574"/>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574" h="575">
                <a:moveTo>
                  <a:pt x="0" y="0"/>
                </a:moveTo>
                <a:lnTo>
                  <a:pt x="0" y="309"/>
                </a:lnTo>
                <a:lnTo>
                  <a:pt x="263" y="309"/>
                </a:lnTo>
                <a:lnTo>
                  <a:pt x="263" y="575"/>
                </a:lnTo>
                <a:lnTo>
                  <a:pt x="574" y="575"/>
                </a:lnTo>
                <a:lnTo>
                  <a:pt x="57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a:extLst>
              <a:ext uri="{FF2B5EF4-FFF2-40B4-BE49-F238E27FC236}">
                <a16:creationId xmlns:a16="http://schemas.microsoft.com/office/drawing/2014/main" id="{640056FB-65D8-47A5-BF02-8B2385BACF45}"/>
              </a:ext>
            </a:extLst>
          </p:cNvPr>
          <p:cNvSpPr>
            <a:spLocks noGrp="1"/>
          </p:cNvSpPr>
          <p:nvPr userDrawn="1">
            <p:ph type="ctrTitle" hasCustomPrompt="1"/>
          </p:nvPr>
        </p:nvSpPr>
        <p:spPr>
          <a:xfrm>
            <a:off x="1703277" y="315884"/>
            <a:ext cx="6492240" cy="2540663"/>
          </a:xfrm>
          <a:prstGeom prst="rect">
            <a:avLst/>
          </a:prstGeom>
          <a:noFill/>
        </p:spPr>
        <p:txBody>
          <a:bodyPr lIns="0" anchor="b">
            <a:noAutofit/>
          </a:bodyPr>
          <a:lstStyle>
            <a:lvl1pPr algn="l">
              <a:defRPr sz="4000" b="1">
                <a:solidFill>
                  <a:schemeClr val="bg1"/>
                </a:solidFill>
              </a:defRPr>
            </a:lvl1pPr>
          </a:lstStyle>
          <a:p>
            <a:r>
              <a:rPr lang="en-US" dirty="0"/>
              <a:t>Presentation title, 40pt bold.</a:t>
            </a:r>
          </a:p>
        </p:txBody>
      </p:sp>
      <p:sp>
        <p:nvSpPr>
          <p:cNvPr id="12" name="Text Placeholder 5">
            <a:extLst>
              <a:ext uri="{FF2B5EF4-FFF2-40B4-BE49-F238E27FC236}">
                <a16:creationId xmlns:a16="http://schemas.microsoft.com/office/drawing/2014/main" id="{376A6976-869C-4756-A7B9-71177E8B8366}"/>
              </a:ext>
            </a:extLst>
          </p:cNvPr>
          <p:cNvSpPr>
            <a:spLocks noGrp="1"/>
          </p:cNvSpPr>
          <p:nvPr userDrawn="1">
            <p:ph type="body" sz="quarter" idx="10" hasCustomPrompt="1"/>
          </p:nvPr>
        </p:nvSpPr>
        <p:spPr>
          <a:xfrm>
            <a:off x="1691209" y="3113248"/>
            <a:ext cx="6492240" cy="1137514"/>
          </a:xfrm>
          <a:prstGeom prst="rect">
            <a:avLst/>
          </a:prstGeom>
        </p:spPr>
        <p:txBody>
          <a:bodyPr lIns="0" anchor="b"/>
          <a:lstStyle>
            <a:lvl1pPr marL="0" indent="0">
              <a:buFontTx/>
              <a:buNone/>
              <a:defRPr sz="2400" b="1">
                <a:solidFill>
                  <a:schemeClr val="bg1"/>
                </a:solidFill>
              </a:defRPr>
            </a:lvl1pPr>
          </a:lstStyle>
          <a:p>
            <a:pPr lvl="0"/>
            <a:r>
              <a:rPr lang="en-AU" dirty="0"/>
              <a:t>Other information, 24pt light bold.</a:t>
            </a:r>
            <a:endParaRPr lang="en-US" dirty="0"/>
          </a:p>
        </p:txBody>
      </p:sp>
      <p:sp>
        <p:nvSpPr>
          <p:cNvPr id="4" name="Picture Placeholder 3">
            <a:extLst>
              <a:ext uri="{FF2B5EF4-FFF2-40B4-BE49-F238E27FC236}">
                <a16:creationId xmlns:a16="http://schemas.microsoft.com/office/drawing/2014/main" id="{0B0C6FAA-FA3C-4416-AA90-9BEC74FD4987}"/>
              </a:ext>
            </a:extLst>
          </p:cNvPr>
          <p:cNvSpPr>
            <a:spLocks noGrp="1"/>
          </p:cNvSpPr>
          <p:nvPr>
            <p:ph type="pic" sz="quarter" idx="11" hasCustomPrompt="1"/>
          </p:nvPr>
        </p:nvSpPr>
        <p:spPr>
          <a:xfrm>
            <a:off x="8956965" y="0"/>
            <a:ext cx="3235034" cy="5905609"/>
          </a:xfrm>
          <a:prstGeom prst="rect">
            <a:avLst/>
          </a:prstGeom>
        </p:spPr>
        <p:txBody>
          <a:bodyPr/>
          <a:lstStyle>
            <a:lvl1pPr marL="0" indent="0">
              <a:buNone/>
              <a:defRPr sz="2000"/>
            </a:lvl1pPr>
          </a:lstStyle>
          <a:p>
            <a:r>
              <a:rPr lang="en-AU" sz="2000" dirty="0"/>
              <a:t>Click icon to add picture.</a:t>
            </a:r>
            <a:endParaRPr lang="en-US" dirty="0"/>
          </a:p>
        </p:txBody>
      </p:sp>
      <p:sp>
        <p:nvSpPr>
          <p:cNvPr id="10" name="Rectangle 9">
            <a:extLst>
              <a:ext uri="{FF2B5EF4-FFF2-40B4-BE49-F238E27FC236}">
                <a16:creationId xmlns:a16="http://schemas.microsoft.com/office/drawing/2014/main" id="{7823DC49-881B-47B0-82B3-051C9C5AD410}"/>
              </a:ext>
            </a:extLst>
          </p:cNvPr>
          <p:cNvSpPr/>
          <p:nvPr userDrawn="1"/>
        </p:nvSpPr>
        <p:spPr>
          <a:xfrm>
            <a:off x="1209752" y="0"/>
            <a:ext cx="140077" cy="59056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Brand Logo">
            <a:extLst>
              <a:ext uri="{FF2B5EF4-FFF2-40B4-BE49-F238E27FC236}">
                <a16:creationId xmlns:a16="http://schemas.microsoft.com/office/drawing/2014/main" id="{48E71A0F-C157-E72B-D42D-54EE64C48D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3937" y="6074664"/>
            <a:ext cx="3557016" cy="615696"/>
          </a:xfrm>
          <a:prstGeom prst="rect">
            <a:avLst/>
          </a:prstGeom>
        </p:spPr>
      </p:pic>
    </p:spTree>
    <p:extLst>
      <p:ext uri="{BB962C8B-B14F-4D97-AF65-F5344CB8AC3E}">
        <p14:creationId xmlns:p14="http://schemas.microsoft.com/office/powerpoint/2010/main" val="28252929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ack Cover Option 1">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E464F81-35EA-4334-B8DD-0045D7AB08AE}"/>
              </a:ext>
            </a:extLst>
          </p:cNvPr>
          <p:cNvSpPr/>
          <p:nvPr userDrawn="1"/>
        </p:nvSpPr>
        <p:spPr>
          <a:xfrm>
            <a:off x="1570572" y="1126246"/>
            <a:ext cx="10621428" cy="4383304"/>
          </a:xfrm>
          <a:prstGeom prst="rect">
            <a:avLst/>
          </a:prstGeom>
          <a:gradFill flip="none" rotWithShape="1">
            <a:gsLst>
              <a:gs pos="42000">
                <a:schemeClr val="accent2"/>
              </a:gs>
              <a:gs pos="7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CA9C7F8-F075-46B3-BC20-F7BC754AB4B6}"/>
              </a:ext>
            </a:extLst>
          </p:cNvPr>
          <p:cNvSpPr/>
          <p:nvPr userDrawn="1"/>
        </p:nvSpPr>
        <p:spPr>
          <a:xfrm>
            <a:off x="1572012" y="274320"/>
            <a:ext cx="10619988" cy="8519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7D2CEBA-062E-4A76-86B2-E30ADE7C31E0}"/>
              </a:ext>
            </a:extLst>
          </p:cNvPr>
          <p:cNvSpPr/>
          <p:nvPr userDrawn="1"/>
        </p:nvSpPr>
        <p:spPr>
          <a:xfrm>
            <a:off x="1572013" y="0"/>
            <a:ext cx="10619987"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itle 1">
            <a:extLst>
              <a:ext uri="{FF2B5EF4-FFF2-40B4-BE49-F238E27FC236}">
                <a16:creationId xmlns:a16="http://schemas.microsoft.com/office/drawing/2014/main" id="{A7F61A64-3CDE-4167-85CB-90C6332EF1A3}"/>
              </a:ext>
            </a:extLst>
          </p:cNvPr>
          <p:cNvSpPr>
            <a:spLocks noGrp="1"/>
          </p:cNvSpPr>
          <p:nvPr userDrawn="1">
            <p:ph type="ctrTitle" hasCustomPrompt="1"/>
          </p:nvPr>
        </p:nvSpPr>
        <p:spPr>
          <a:xfrm>
            <a:off x="2222044" y="1568547"/>
            <a:ext cx="6400800" cy="1371600"/>
          </a:xfrm>
          <a:prstGeom prst="rect">
            <a:avLst/>
          </a:prstGeom>
        </p:spPr>
        <p:txBody>
          <a:bodyPr anchor="b"/>
          <a:lstStyle>
            <a:lvl1pPr algn="l">
              <a:defRPr sz="4200">
                <a:solidFill>
                  <a:schemeClr val="bg1"/>
                </a:solidFill>
              </a:defRPr>
            </a:lvl1pPr>
          </a:lstStyle>
          <a:p>
            <a:r>
              <a:rPr lang="en-US" dirty="0"/>
              <a:t>Insert back cover message</a:t>
            </a:r>
          </a:p>
        </p:txBody>
      </p:sp>
      <p:sp>
        <p:nvSpPr>
          <p:cNvPr id="64" name="Subtitle 2">
            <a:extLst>
              <a:ext uri="{FF2B5EF4-FFF2-40B4-BE49-F238E27FC236}">
                <a16:creationId xmlns:a16="http://schemas.microsoft.com/office/drawing/2014/main" id="{9FD1511E-B62B-4097-A97D-8D9B2E4AD4AF}"/>
              </a:ext>
            </a:extLst>
          </p:cNvPr>
          <p:cNvSpPr>
            <a:spLocks noGrp="1"/>
          </p:cNvSpPr>
          <p:nvPr userDrawn="1">
            <p:ph type="subTitle" idx="1" hasCustomPrompt="1"/>
          </p:nvPr>
        </p:nvSpPr>
        <p:spPr>
          <a:xfrm>
            <a:off x="2222044" y="3343464"/>
            <a:ext cx="6400800" cy="1097280"/>
          </a:xfrm>
          <a:prstGeom prst="rect">
            <a:avLst/>
          </a:prstGeom>
        </p:spPr>
        <p:txBody>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Other information, 28pt  </a:t>
            </a:r>
          </a:p>
        </p:txBody>
      </p:sp>
      <p:pic>
        <p:nvPicPr>
          <p:cNvPr id="9" name="Picture 8">
            <a:hlinkClick r:id="rId2"/>
            <a:extLst>
              <a:ext uri="{FF2B5EF4-FFF2-40B4-BE49-F238E27FC236}">
                <a16:creationId xmlns:a16="http://schemas.microsoft.com/office/drawing/2014/main" id="{F051F2E0-6C70-4227-8645-EB467F17B1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53790" y="6079959"/>
            <a:ext cx="316630" cy="288000"/>
          </a:xfrm>
          <a:prstGeom prst="rect">
            <a:avLst/>
          </a:prstGeom>
        </p:spPr>
      </p:pic>
      <p:pic>
        <p:nvPicPr>
          <p:cNvPr id="10" name="Picture 9">
            <a:hlinkClick r:id="rId4"/>
            <a:extLst>
              <a:ext uri="{FF2B5EF4-FFF2-40B4-BE49-F238E27FC236}">
                <a16:creationId xmlns:a16="http://schemas.microsoft.com/office/drawing/2014/main" id="{4027B036-F9DE-4177-956C-4588B2F2E11F}"/>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25537" t="13310" r="21972" b="13201"/>
          <a:stretch/>
        </p:blipFill>
        <p:spPr>
          <a:xfrm>
            <a:off x="10713149" y="6064496"/>
            <a:ext cx="226164" cy="288000"/>
          </a:xfrm>
          <a:prstGeom prst="rect">
            <a:avLst/>
          </a:prstGeom>
        </p:spPr>
      </p:pic>
      <p:pic>
        <p:nvPicPr>
          <p:cNvPr id="11" name="Picture 10">
            <a:hlinkClick r:id="rId6"/>
            <a:extLst>
              <a:ext uri="{FF2B5EF4-FFF2-40B4-BE49-F238E27FC236}">
                <a16:creationId xmlns:a16="http://schemas.microsoft.com/office/drawing/2014/main" id="{FC367973-9159-49D3-916D-C73008642F5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96877" y="6079959"/>
            <a:ext cx="389815" cy="288000"/>
          </a:xfrm>
          <a:prstGeom prst="rect">
            <a:avLst/>
          </a:prstGeom>
        </p:spPr>
      </p:pic>
      <p:pic>
        <p:nvPicPr>
          <p:cNvPr id="12" name="Picture 11">
            <a:hlinkClick r:id="rId8"/>
            <a:extLst>
              <a:ext uri="{FF2B5EF4-FFF2-40B4-BE49-F238E27FC236}">
                <a16:creationId xmlns:a16="http://schemas.microsoft.com/office/drawing/2014/main" id="{EF679B45-4083-446A-920C-89DD56235CAF}"/>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l="17602" t="17667" r="15208" b="16821"/>
          <a:stretch/>
        </p:blipFill>
        <p:spPr>
          <a:xfrm>
            <a:off x="8986639" y="6045394"/>
            <a:ext cx="324748" cy="288000"/>
          </a:xfrm>
          <a:prstGeom prst="rect">
            <a:avLst/>
          </a:prstGeom>
        </p:spPr>
      </p:pic>
      <p:pic>
        <p:nvPicPr>
          <p:cNvPr id="13" name="Picture 12">
            <a:hlinkClick r:id="rId10"/>
            <a:extLst>
              <a:ext uri="{FF2B5EF4-FFF2-40B4-BE49-F238E27FC236}">
                <a16:creationId xmlns:a16="http://schemas.microsoft.com/office/drawing/2014/main" id="{525F31D1-6CB3-452A-B1BA-AC58D8B46BE5}"/>
              </a:ext>
            </a:extLst>
          </p:cNvPr>
          <p:cNvPicPr>
            <a:picLocks noChangeAspect="1"/>
          </p:cNvPicPr>
          <p:nvPr userDrawn="1"/>
        </p:nvPicPr>
        <p:blipFill rotWithShape="1">
          <a:blip r:embed="rId11" cstate="print">
            <a:extLst>
              <a:ext uri="{28A0092B-C50C-407E-A947-70E740481C1C}">
                <a14:useLocalDpi xmlns:a14="http://schemas.microsoft.com/office/drawing/2010/main" val="0"/>
              </a:ext>
            </a:extLst>
          </a:blip>
          <a:srcRect t="15082" b="14257"/>
          <a:stretch/>
        </p:blipFill>
        <p:spPr>
          <a:xfrm>
            <a:off x="11116087" y="6064496"/>
            <a:ext cx="426668" cy="288000"/>
          </a:xfrm>
          <a:prstGeom prst="rect">
            <a:avLst/>
          </a:prstGeom>
        </p:spPr>
      </p:pic>
      <p:pic>
        <p:nvPicPr>
          <p:cNvPr id="3" name="Picture 2" descr="Brand Logo">
            <a:extLst>
              <a:ext uri="{FF2B5EF4-FFF2-40B4-BE49-F238E27FC236}">
                <a16:creationId xmlns:a16="http://schemas.microsoft.com/office/drawing/2014/main" id="{43F64CB2-748C-EB35-0858-39CCC5E9408F}"/>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252687" y="5883394"/>
            <a:ext cx="3557016" cy="615696"/>
          </a:xfrm>
          <a:prstGeom prst="rect">
            <a:avLst/>
          </a:prstGeom>
        </p:spPr>
      </p:pic>
    </p:spTree>
    <p:extLst>
      <p:ext uri="{BB962C8B-B14F-4D97-AF65-F5344CB8AC3E}">
        <p14:creationId xmlns:p14="http://schemas.microsoft.com/office/powerpoint/2010/main" val="36053029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ack Cover Option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1277C04-264B-4396-96A1-BA96AA5E920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77381" y="6199705"/>
            <a:ext cx="3358507" cy="374808"/>
          </a:xfrm>
          <a:prstGeom prst="rect">
            <a:avLst/>
          </a:prstGeom>
        </p:spPr>
      </p:pic>
      <p:sp>
        <p:nvSpPr>
          <p:cNvPr id="7" name="L-Shape 6">
            <a:extLst>
              <a:ext uri="{FF2B5EF4-FFF2-40B4-BE49-F238E27FC236}">
                <a16:creationId xmlns:a16="http://schemas.microsoft.com/office/drawing/2014/main" id="{F4818BB2-38C0-4C1E-9429-8D2D2595EE27}"/>
              </a:ext>
            </a:extLst>
          </p:cNvPr>
          <p:cNvSpPr/>
          <p:nvPr userDrawn="1"/>
        </p:nvSpPr>
        <p:spPr>
          <a:xfrm rot="10800000">
            <a:off x="8593" y="5942976"/>
            <a:ext cx="914400" cy="914400"/>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Freeform: Shape 9">
            <a:extLst>
              <a:ext uri="{FF2B5EF4-FFF2-40B4-BE49-F238E27FC236}">
                <a16:creationId xmlns:a16="http://schemas.microsoft.com/office/drawing/2014/main" id="{991913DD-454B-4F48-A6C1-484C008FA7DF}"/>
              </a:ext>
            </a:extLst>
          </p:cNvPr>
          <p:cNvSpPr/>
          <p:nvPr userDrawn="1"/>
        </p:nvSpPr>
        <p:spPr>
          <a:xfrm>
            <a:off x="-2" y="-19003"/>
            <a:ext cx="12192002" cy="6876380"/>
          </a:xfrm>
          <a:custGeom>
            <a:avLst/>
            <a:gdLst>
              <a:gd name="connsiteX0" fmla="*/ 0 w 12188952"/>
              <a:gd name="connsiteY0" fmla="*/ 0 h 6858000"/>
              <a:gd name="connsiteX1" fmla="*/ 914400 w 12188952"/>
              <a:gd name="connsiteY1" fmla="*/ 0 h 6858000"/>
              <a:gd name="connsiteX2" fmla="*/ 914400 w 12188952"/>
              <a:gd name="connsiteY2" fmla="*/ 5943600 h 6858000"/>
              <a:gd name="connsiteX3" fmla="*/ 12188952 w 12188952"/>
              <a:gd name="connsiteY3" fmla="*/ 5943600 h 6858000"/>
              <a:gd name="connsiteX4" fmla="*/ 12188952 w 12188952"/>
              <a:gd name="connsiteY4" fmla="*/ 6858000 h 6858000"/>
              <a:gd name="connsiteX5" fmla="*/ 914400 w 12188952"/>
              <a:gd name="connsiteY5" fmla="*/ 6858000 h 6858000"/>
              <a:gd name="connsiteX6" fmla="*/ 0 w 12188952"/>
              <a:gd name="connsiteY6" fmla="*/ 6858000 h 6858000"/>
              <a:gd name="connsiteX7" fmla="*/ 0 w 12188952"/>
              <a:gd name="connsiteY7" fmla="*/ 59436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914400" y="0"/>
                </a:lnTo>
                <a:lnTo>
                  <a:pt x="914400" y="5943600"/>
                </a:lnTo>
                <a:lnTo>
                  <a:pt x="12188952" y="5943600"/>
                </a:lnTo>
                <a:lnTo>
                  <a:pt x="12188952" y="6858000"/>
                </a:lnTo>
                <a:lnTo>
                  <a:pt x="914400" y="6858000"/>
                </a:lnTo>
                <a:lnTo>
                  <a:pt x="0" y="6858000"/>
                </a:lnTo>
                <a:lnTo>
                  <a:pt x="0" y="59436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L-Shape 10">
            <a:extLst>
              <a:ext uri="{FF2B5EF4-FFF2-40B4-BE49-F238E27FC236}">
                <a16:creationId xmlns:a16="http://schemas.microsoft.com/office/drawing/2014/main" id="{29F42CFE-30EE-4D81-9451-65225B0CEC50}"/>
              </a:ext>
            </a:extLst>
          </p:cNvPr>
          <p:cNvSpPr/>
          <p:nvPr userDrawn="1"/>
        </p:nvSpPr>
        <p:spPr>
          <a:xfrm rot="10800000">
            <a:off x="-1" y="5949627"/>
            <a:ext cx="914399" cy="907749"/>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01DB3D08-8653-4A14-832E-60338C2C1FDF}"/>
              </a:ext>
            </a:extLst>
          </p:cNvPr>
          <p:cNvSpPr/>
          <p:nvPr userDrawn="1"/>
        </p:nvSpPr>
        <p:spPr>
          <a:xfrm>
            <a:off x="914398" y="-19004"/>
            <a:ext cx="10360186" cy="5968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 name="Subtitle 2">
            <a:extLst>
              <a:ext uri="{FF2B5EF4-FFF2-40B4-BE49-F238E27FC236}">
                <a16:creationId xmlns:a16="http://schemas.microsoft.com/office/drawing/2014/main" id="{5969D603-828E-4E32-839B-1733F21141CE}"/>
              </a:ext>
            </a:extLst>
          </p:cNvPr>
          <p:cNvSpPr>
            <a:spLocks noGrp="1"/>
          </p:cNvSpPr>
          <p:nvPr userDrawn="1">
            <p:ph type="subTitle" idx="1" hasCustomPrompt="1"/>
          </p:nvPr>
        </p:nvSpPr>
        <p:spPr>
          <a:xfrm>
            <a:off x="1556181" y="3977640"/>
            <a:ext cx="8321040" cy="1828800"/>
          </a:xfrm>
          <a:prstGeom prst="rect">
            <a:avLst/>
          </a:prstGeom>
          <a:noFill/>
        </p:spPr>
        <p:txBody>
          <a:bodyPr>
            <a:noAutofit/>
          </a:bodyPr>
          <a:lstStyle>
            <a:lvl1pPr marL="0" indent="0" algn="l">
              <a:buNone/>
              <a:defRPr sz="2800">
                <a:solidFill>
                  <a:schemeClr val="bg1"/>
                </a:solidFill>
              </a:defRPr>
            </a:lvl1pPr>
            <a:lvl2pPr marL="0" indent="0" algn="l">
              <a:spcBef>
                <a:spcPts val="0"/>
              </a:spcBef>
              <a:buNone/>
              <a:defRPr sz="2400">
                <a:solidFill>
                  <a:schemeClr val="bg1"/>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Other information, 28pt</a:t>
            </a:r>
          </a:p>
        </p:txBody>
      </p:sp>
      <p:sp>
        <p:nvSpPr>
          <p:cNvPr id="23" name="Text Placeholder 22">
            <a:extLst>
              <a:ext uri="{FF2B5EF4-FFF2-40B4-BE49-F238E27FC236}">
                <a16:creationId xmlns:a16="http://schemas.microsoft.com/office/drawing/2014/main" id="{79055058-5432-4171-9ED6-8C9D048DB0FD}"/>
              </a:ext>
            </a:extLst>
          </p:cNvPr>
          <p:cNvSpPr>
            <a:spLocks noGrp="1"/>
          </p:cNvSpPr>
          <p:nvPr userDrawn="1">
            <p:ph type="body" sz="quarter" idx="10" hasCustomPrompt="1"/>
          </p:nvPr>
        </p:nvSpPr>
        <p:spPr>
          <a:xfrm>
            <a:off x="1585913" y="2174875"/>
            <a:ext cx="7770812" cy="1504950"/>
          </a:xfrm>
          <a:prstGeom prst="rect">
            <a:avLst/>
          </a:prstGeom>
        </p:spPr>
        <p:txBody>
          <a:bodyPr anchor="b"/>
          <a:lstStyle>
            <a:lvl1pPr marL="0" indent="0">
              <a:buFontTx/>
              <a:buNone/>
              <a:defRPr sz="4800" b="1">
                <a:solidFill>
                  <a:schemeClr val="bg1"/>
                </a:solidFill>
              </a:defRPr>
            </a:lvl1pPr>
          </a:lstStyle>
          <a:p>
            <a:pPr lvl="0"/>
            <a:r>
              <a:rPr lang="en-US" dirty="0"/>
              <a:t>Insert back cover message</a:t>
            </a:r>
          </a:p>
        </p:txBody>
      </p:sp>
      <p:sp>
        <p:nvSpPr>
          <p:cNvPr id="5" name="Rectangle 4">
            <a:extLst>
              <a:ext uri="{FF2B5EF4-FFF2-40B4-BE49-F238E27FC236}">
                <a16:creationId xmlns:a16="http://schemas.microsoft.com/office/drawing/2014/main" id="{DB7F6925-F518-413C-ACD4-367B26AB9910}"/>
              </a:ext>
            </a:extLst>
          </p:cNvPr>
          <p:cNvSpPr/>
          <p:nvPr userDrawn="1"/>
        </p:nvSpPr>
        <p:spPr>
          <a:xfrm>
            <a:off x="11236278" y="-18380"/>
            <a:ext cx="955722" cy="596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18" name="Picture 17">
            <a:hlinkClick r:id="rId3"/>
            <a:extLst>
              <a:ext uri="{FF2B5EF4-FFF2-40B4-BE49-F238E27FC236}">
                <a16:creationId xmlns:a16="http://schemas.microsoft.com/office/drawing/2014/main" id="{8E51D3EB-0155-4C4B-BA3C-C7E662BE0F0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25703" y="6209460"/>
            <a:ext cx="354565" cy="288000"/>
          </a:xfrm>
          <a:prstGeom prst="rect">
            <a:avLst/>
          </a:prstGeom>
        </p:spPr>
      </p:pic>
      <p:pic>
        <p:nvPicPr>
          <p:cNvPr id="20" name="Picture 19">
            <a:hlinkClick r:id="rId5"/>
            <a:extLst>
              <a:ext uri="{FF2B5EF4-FFF2-40B4-BE49-F238E27FC236}">
                <a16:creationId xmlns:a16="http://schemas.microsoft.com/office/drawing/2014/main" id="{229E066B-5FA4-485A-BB4D-59AABE784B9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231854" y="6211293"/>
            <a:ext cx="287072" cy="288000"/>
          </a:xfrm>
          <a:prstGeom prst="rect">
            <a:avLst/>
          </a:prstGeom>
        </p:spPr>
      </p:pic>
      <p:pic>
        <p:nvPicPr>
          <p:cNvPr id="21" name="Picture 20">
            <a:hlinkClick r:id="rId7"/>
            <a:extLst>
              <a:ext uri="{FF2B5EF4-FFF2-40B4-BE49-F238E27FC236}">
                <a16:creationId xmlns:a16="http://schemas.microsoft.com/office/drawing/2014/main" id="{58444ACB-D16B-4F96-B4B3-6D11EEF80D3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115160" y="6211741"/>
            <a:ext cx="288000" cy="288000"/>
          </a:xfrm>
          <a:prstGeom prst="rect">
            <a:avLst/>
          </a:prstGeom>
        </p:spPr>
      </p:pic>
      <p:pic>
        <p:nvPicPr>
          <p:cNvPr id="22" name="Picture 21">
            <a:hlinkClick r:id="rId9"/>
            <a:extLst>
              <a:ext uri="{FF2B5EF4-FFF2-40B4-BE49-F238E27FC236}">
                <a16:creationId xmlns:a16="http://schemas.microsoft.com/office/drawing/2014/main" id="{F586F06C-2BEE-4BFA-BEE2-3FF36488EEA2}"/>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709535" y="6209460"/>
            <a:ext cx="410965" cy="288000"/>
          </a:xfrm>
          <a:prstGeom prst="rect">
            <a:avLst/>
          </a:prstGeom>
        </p:spPr>
      </p:pic>
      <p:pic>
        <p:nvPicPr>
          <p:cNvPr id="24" name="Picture 23">
            <a:hlinkClick r:id="rId11"/>
            <a:extLst>
              <a:ext uri="{FF2B5EF4-FFF2-40B4-BE49-F238E27FC236}">
                <a16:creationId xmlns:a16="http://schemas.microsoft.com/office/drawing/2014/main" id="{A760AC27-2B0A-42EC-A069-656B6E1F88F7}"/>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605242" y="6188381"/>
            <a:ext cx="291513" cy="288000"/>
          </a:xfrm>
          <a:prstGeom prst="rect">
            <a:avLst/>
          </a:prstGeom>
        </p:spPr>
      </p:pic>
      <p:pic>
        <p:nvPicPr>
          <p:cNvPr id="8" name="Picture 7" descr="White Brand Logo">
            <a:extLst>
              <a:ext uri="{FF2B5EF4-FFF2-40B4-BE49-F238E27FC236}">
                <a16:creationId xmlns:a16="http://schemas.microsoft.com/office/drawing/2014/main" id="{CA480565-3EA2-16C3-A533-BD68702DFB0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298328" y="6045611"/>
            <a:ext cx="3557023" cy="615697"/>
          </a:xfrm>
          <a:prstGeom prst="rect">
            <a:avLst/>
          </a:prstGeom>
        </p:spPr>
      </p:pic>
    </p:spTree>
    <p:extLst>
      <p:ext uri="{BB962C8B-B14F-4D97-AF65-F5344CB8AC3E}">
        <p14:creationId xmlns:p14="http://schemas.microsoft.com/office/powerpoint/2010/main" val="188582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Option 10">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E73655A-919F-4DA0-98A8-4E3C72FA6223}"/>
              </a:ext>
            </a:extLst>
          </p:cNvPr>
          <p:cNvSpPr/>
          <p:nvPr userDrawn="1"/>
        </p:nvSpPr>
        <p:spPr>
          <a:xfrm rot="16200000" flipV="1">
            <a:off x="3493383" y="-2295958"/>
            <a:ext cx="5917691" cy="10509605"/>
          </a:xfrm>
          <a:prstGeom prst="rect">
            <a:avLst/>
          </a:prstGeom>
          <a:gradFill flip="none" rotWithShape="1">
            <a:gsLst>
              <a:gs pos="39000">
                <a:schemeClr val="accent2"/>
              </a:gs>
              <a:gs pos="23000">
                <a:schemeClr val="accent2">
                  <a:lumMod val="73000"/>
                  <a:lumOff val="27000"/>
                </a:schemeClr>
              </a:gs>
              <a:gs pos="100000">
                <a:schemeClr val="accent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8344D0E-9F22-426E-A288-57E7C6B0CDCA}"/>
              </a:ext>
            </a:extLst>
          </p:cNvPr>
          <p:cNvSpPr/>
          <p:nvPr userDrawn="1"/>
        </p:nvSpPr>
        <p:spPr>
          <a:xfrm>
            <a:off x="941831" y="0"/>
            <a:ext cx="255598" cy="59176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A51DF2-65B6-4F42-ABF5-3F5C07B6A0A2}"/>
              </a:ext>
            </a:extLst>
          </p:cNvPr>
          <p:cNvSpPr/>
          <p:nvPr userDrawn="1"/>
        </p:nvSpPr>
        <p:spPr>
          <a:xfrm>
            <a:off x="11866785" y="0"/>
            <a:ext cx="95840" cy="59176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5">
            <a:extLst>
              <a:ext uri="{FF2B5EF4-FFF2-40B4-BE49-F238E27FC236}">
                <a16:creationId xmlns:a16="http://schemas.microsoft.com/office/drawing/2014/main" id="{E05DA975-47F8-49EB-A0D3-5238FA93889B}"/>
              </a:ext>
            </a:extLst>
          </p:cNvPr>
          <p:cNvSpPr>
            <a:spLocks/>
          </p:cNvSpPr>
          <p:nvPr userDrawn="1"/>
        </p:nvSpPr>
        <p:spPr bwMode="auto">
          <a:xfrm>
            <a:off x="-1" y="5917690"/>
            <a:ext cx="941832" cy="940310"/>
          </a:xfrm>
          <a:custGeom>
            <a:avLst/>
            <a:gdLst>
              <a:gd name="T0" fmla="*/ 0 w 574"/>
              <a:gd name="T1" fmla="*/ 0 h 575"/>
              <a:gd name="T2" fmla="*/ 0 w 574"/>
              <a:gd name="T3" fmla="*/ 309 h 575"/>
              <a:gd name="T4" fmla="*/ 263 w 574"/>
              <a:gd name="T5" fmla="*/ 309 h 575"/>
              <a:gd name="T6" fmla="*/ 263 w 574"/>
              <a:gd name="T7" fmla="*/ 575 h 575"/>
              <a:gd name="T8" fmla="*/ 574 w 574"/>
              <a:gd name="T9" fmla="*/ 575 h 575"/>
              <a:gd name="T10" fmla="*/ 574 w 574"/>
              <a:gd name="T11" fmla="*/ 0 h 575"/>
              <a:gd name="T12" fmla="*/ 0 w 574"/>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574" h="575">
                <a:moveTo>
                  <a:pt x="0" y="0"/>
                </a:moveTo>
                <a:lnTo>
                  <a:pt x="0" y="309"/>
                </a:lnTo>
                <a:lnTo>
                  <a:pt x="263" y="309"/>
                </a:lnTo>
                <a:lnTo>
                  <a:pt x="263" y="575"/>
                </a:lnTo>
                <a:lnTo>
                  <a:pt x="574" y="575"/>
                </a:lnTo>
                <a:lnTo>
                  <a:pt x="57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a:extLst>
              <a:ext uri="{FF2B5EF4-FFF2-40B4-BE49-F238E27FC236}">
                <a16:creationId xmlns:a16="http://schemas.microsoft.com/office/drawing/2014/main" id="{640056FB-65D8-47A5-BF02-8B2385BACF45}"/>
              </a:ext>
            </a:extLst>
          </p:cNvPr>
          <p:cNvSpPr>
            <a:spLocks noGrp="1"/>
          </p:cNvSpPr>
          <p:nvPr userDrawn="1">
            <p:ph type="ctrTitle" hasCustomPrompt="1"/>
          </p:nvPr>
        </p:nvSpPr>
        <p:spPr>
          <a:xfrm>
            <a:off x="1829472" y="781396"/>
            <a:ext cx="8881399" cy="2647604"/>
          </a:xfrm>
          <a:prstGeom prst="rect">
            <a:avLst/>
          </a:prstGeom>
          <a:noFill/>
        </p:spPr>
        <p:txBody>
          <a:bodyPr lIns="0" anchor="b">
            <a:noAutofit/>
          </a:bodyPr>
          <a:lstStyle>
            <a:lvl1pPr algn="l">
              <a:defRPr sz="4200" b="1">
                <a:solidFill>
                  <a:schemeClr val="bg1"/>
                </a:solidFill>
              </a:defRPr>
            </a:lvl1pPr>
          </a:lstStyle>
          <a:p>
            <a:r>
              <a:rPr lang="en-US" dirty="0"/>
              <a:t>Presentation title, 42pt bold.</a:t>
            </a:r>
          </a:p>
        </p:txBody>
      </p:sp>
      <p:sp>
        <p:nvSpPr>
          <p:cNvPr id="12" name="Text Placeholder 5">
            <a:extLst>
              <a:ext uri="{FF2B5EF4-FFF2-40B4-BE49-F238E27FC236}">
                <a16:creationId xmlns:a16="http://schemas.microsoft.com/office/drawing/2014/main" id="{376A6976-869C-4756-A7B9-71177E8B8366}"/>
              </a:ext>
            </a:extLst>
          </p:cNvPr>
          <p:cNvSpPr>
            <a:spLocks noGrp="1"/>
          </p:cNvSpPr>
          <p:nvPr userDrawn="1">
            <p:ph type="body" sz="quarter" idx="10" hasCustomPrompt="1"/>
          </p:nvPr>
        </p:nvSpPr>
        <p:spPr>
          <a:xfrm>
            <a:off x="1813825" y="3585972"/>
            <a:ext cx="8897046" cy="977699"/>
          </a:xfrm>
          <a:prstGeom prst="rect">
            <a:avLst/>
          </a:prstGeom>
        </p:spPr>
        <p:txBody>
          <a:bodyPr lIns="0" anchor="b"/>
          <a:lstStyle>
            <a:lvl1pPr marL="0" indent="0">
              <a:buFontTx/>
              <a:buNone/>
              <a:defRPr sz="2400" b="1">
                <a:solidFill>
                  <a:schemeClr val="bg1"/>
                </a:solidFill>
              </a:defRPr>
            </a:lvl1pPr>
          </a:lstStyle>
          <a:p>
            <a:pPr lvl="0"/>
            <a:r>
              <a:rPr lang="en-AU" dirty="0"/>
              <a:t>Other information, 24pt light bold.</a:t>
            </a:r>
            <a:endParaRPr lang="en-US" dirty="0"/>
          </a:p>
        </p:txBody>
      </p:sp>
      <p:sp>
        <p:nvSpPr>
          <p:cNvPr id="10" name="Rectangle 9">
            <a:extLst>
              <a:ext uri="{FF2B5EF4-FFF2-40B4-BE49-F238E27FC236}">
                <a16:creationId xmlns:a16="http://schemas.microsoft.com/office/drawing/2014/main" id="{C5F51148-9367-422F-9961-55CC84F61BBC}"/>
              </a:ext>
            </a:extLst>
          </p:cNvPr>
          <p:cNvSpPr/>
          <p:nvPr userDrawn="1"/>
        </p:nvSpPr>
        <p:spPr>
          <a:xfrm>
            <a:off x="11707033" y="0"/>
            <a:ext cx="159752" cy="59176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ACF6210-F1D3-42FB-9E30-4D671475E54D}"/>
              </a:ext>
            </a:extLst>
          </p:cNvPr>
          <p:cNvSpPr/>
          <p:nvPr userDrawn="1"/>
        </p:nvSpPr>
        <p:spPr>
          <a:xfrm>
            <a:off x="1181781" y="0"/>
            <a:ext cx="175399" cy="59176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A41C308-A191-49B1-8828-0F81479CE87C}"/>
              </a:ext>
            </a:extLst>
          </p:cNvPr>
          <p:cNvSpPr/>
          <p:nvPr userDrawn="1"/>
        </p:nvSpPr>
        <p:spPr>
          <a:xfrm>
            <a:off x="11944233" y="0"/>
            <a:ext cx="247768" cy="59176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Brand Logo">
            <a:extLst>
              <a:ext uri="{FF2B5EF4-FFF2-40B4-BE49-F238E27FC236}">
                <a16:creationId xmlns:a16="http://schemas.microsoft.com/office/drawing/2014/main" id="{D0904C2F-D325-C3F6-D278-2C9D9E9D9C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8352" y="6074664"/>
            <a:ext cx="3557016" cy="615696"/>
          </a:xfrm>
          <a:prstGeom prst="rect">
            <a:avLst/>
          </a:prstGeom>
        </p:spPr>
      </p:pic>
    </p:spTree>
    <p:extLst>
      <p:ext uri="{BB962C8B-B14F-4D97-AF65-F5344CB8AC3E}">
        <p14:creationId xmlns:p14="http://schemas.microsoft.com/office/powerpoint/2010/main" val="1324930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31.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32.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33.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34.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35.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36.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37.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8.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39.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4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41.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42.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43.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44.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45.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46.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47.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48.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49.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51.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52.xml"/></Relationships>
</file>

<file path=ppt/slideMasters/_rels/slideMaster32.xml.rels><?xml version="1.0" encoding="UTF-8" standalone="yes"?>
<Relationships xmlns="http://schemas.openxmlformats.org/package/2006/relationships"><Relationship Id="rId2" Type="http://schemas.openxmlformats.org/officeDocument/2006/relationships/theme" Target="../theme/theme32.xml"/><Relationship Id="rId1" Type="http://schemas.openxmlformats.org/officeDocument/2006/relationships/slideLayout" Target="../slideLayouts/slideLayout53.xml"/></Relationships>
</file>

<file path=ppt/slideMasters/_rels/slideMaster33.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4"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2" Type="http://schemas.openxmlformats.org/officeDocument/2006/relationships/theme" Target="../theme/theme34.xml"/><Relationship Id="rId1" Type="http://schemas.openxmlformats.org/officeDocument/2006/relationships/slideLayout" Target="../slideLayouts/slideLayout57.xml"/></Relationships>
</file>

<file path=ppt/slideMasters/_rels/slideMaster35.xml.rels><?xml version="1.0" encoding="UTF-8" standalone="yes"?>
<Relationships xmlns="http://schemas.openxmlformats.org/package/2006/relationships"><Relationship Id="rId2" Type="http://schemas.openxmlformats.org/officeDocument/2006/relationships/theme" Target="../theme/theme35.xml"/><Relationship Id="rId1" Type="http://schemas.openxmlformats.org/officeDocument/2006/relationships/slideLayout" Target="../slideLayouts/slideLayout58.xml"/></Relationships>
</file>

<file path=ppt/slideMasters/_rels/slideMaster36.xml.rels><?xml version="1.0" encoding="UTF-8" standalone="yes"?>
<Relationships xmlns="http://schemas.openxmlformats.org/package/2006/relationships"><Relationship Id="rId2" Type="http://schemas.openxmlformats.org/officeDocument/2006/relationships/theme" Target="../theme/theme36.xml"/><Relationship Id="rId1" Type="http://schemas.openxmlformats.org/officeDocument/2006/relationships/slideLayout" Target="../slideLayouts/slideLayout59.xml"/></Relationships>
</file>

<file path=ppt/slideMasters/_rels/slideMaster37.xml.rels><?xml version="1.0" encoding="UTF-8" standalone="yes"?>
<Relationships xmlns="http://schemas.openxmlformats.org/package/2006/relationships"><Relationship Id="rId2" Type="http://schemas.openxmlformats.org/officeDocument/2006/relationships/theme" Target="../theme/theme37.xml"/><Relationship Id="rId1" Type="http://schemas.openxmlformats.org/officeDocument/2006/relationships/slideLayout" Target="../slideLayouts/slideLayout60.xml"/></Relationships>
</file>

<file path=ppt/slideMasters/_rels/slideMaster38.xml.rels><?xml version="1.0" encoding="UTF-8" standalone="yes"?>
<Relationships xmlns="http://schemas.openxmlformats.org/package/2006/relationships"><Relationship Id="rId2" Type="http://schemas.openxmlformats.org/officeDocument/2006/relationships/theme" Target="../theme/theme38.xml"/><Relationship Id="rId1" Type="http://schemas.openxmlformats.org/officeDocument/2006/relationships/slideLayout" Target="../slideLayouts/slideLayout61.xml"/></Relationships>
</file>

<file path=ppt/slideMasters/_rels/slideMaster39.xml.rels><?xml version="1.0" encoding="UTF-8" standalone="yes"?>
<Relationships xmlns="http://schemas.openxmlformats.org/package/2006/relationships"><Relationship Id="rId2" Type="http://schemas.openxmlformats.org/officeDocument/2006/relationships/theme" Target="../theme/theme39.xml"/><Relationship Id="rId1"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5.xml"/></Relationships>
</file>

<file path=ppt/slideMasters/_rels/slideMaster40.xml.rels><?xml version="1.0" encoding="UTF-8" standalone="yes"?>
<Relationships xmlns="http://schemas.openxmlformats.org/package/2006/relationships"><Relationship Id="rId2" Type="http://schemas.openxmlformats.org/officeDocument/2006/relationships/theme" Target="../theme/theme40.xml"/><Relationship Id="rId1" Type="http://schemas.openxmlformats.org/officeDocument/2006/relationships/slideLayout" Target="../slideLayouts/slideLayout63.xml"/></Relationships>
</file>

<file path=ppt/slideMasters/_rels/slideMaster41.xml.rels><?xml version="1.0" encoding="UTF-8" standalone="yes"?>
<Relationships xmlns="http://schemas.openxmlformats.org/package/2006/relationships"><Relationship Id="rId2" Type="http://schemas.openxmlformats.org/officeDocument/2006/relationships/theme" Target="../theme/theme41.xml"/><Relationship Id="rId1" Type="http://schemas.openxmlformats.org/officeDocument/2006/relationships/slideLayout" Target="../slideLayouts/slideLayout64.xml"/></Relationships>
</file>

<file path=ppt/slideMasters/_rels/slideMaster42.xml.rels><?xml version="1.0" encoding="UTF-8" standalone="yes"?>
<Relationships xmlns="http://schemas.openxmlformats.org/package/2006/relationships"><Relationship Id="rId3" Type="http://schemas.openxmlformats.org/officeDocument/2006/relationships/theme" Target="../theme/theme42.xml"/><Relationship Id="rId2" Type="http://schemas.openxmlformats.org/officeDocument/2006/relationships/slideLayout" Target="../slideLayouts/slideLayout66.xml"/><Relationship Id="rId1" Type="http://schemas.openxmlformats.org/officeDocument/2006/relationships/slideLayout" Target="../slideLayouts/slideLayout65.xml"/></Relationships>
</file>

<file path=ppt/slideMasters/_rels/slideMaster43.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slideLayout" Target="../slideLayouts/slideLayout68.xml"/><Relationship Id="rId1" Type="http://schemas.openxmlformats.org/officeDocument/2006/relationships/slideLayout" Target="../slideLayouts/slideLayout67.xml"/><Relationship Id="rId4"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2" Type="http://schemas.openxmlformats.org/officeDocument/2006/relationships/theme" Target="../theme/theme44.xml"/><Relationship Id="rId1" Type="http://schemas.openxmlformats.org/officeDocument/2006/relationships/slideLayout" Target="../slideLayouts/slideLayout70.xml"/></Relationships>
</file>

<file path=ppt/slideMasters/_rels/slideMaster45.xml.rels><?xml version="1.0" encoding="UTF-8" standalone="yes"?>
<Relationships xmlns="http://schemas.openxmlformats.org/package/2006/relationships"><Relationship Id="rId2" Type="http://schemas.openxmlformats.org/officeDocument/2006/relationships/theme" Target="../theme/theme45.xml"/><Relationship Id="rId1" Type="http://schemas.openxmlformats.org/officeDocument/2006/relationships/slideLayout" Target="../slideLayouts/slideLayout71.xml"/></Relationships>
</file>

<file path=ppt/slideMasters/_rels/slideMaster46.xml.rels><?xml version="1.0" encoding="UTF-8" standalone="yes"?>
<Relationships xmlns="http://schemas.openxmlformats.org/package/2006/relationships"><Relationship Id="rId2" Type="http://schemas.openxmlformats.org/officeDocument/2006/relationships/theme" Target="../theme/theme46.xml"/><Relationship Id="rId1" Type="http://schemas.openxmlformats.org/officeDocument/2006/relationships/slideLayout" Target="../slideLayouts/slideLayout72.xml"/></Relationships>
</file>

<file path=ppt/slideMasters/_rels/slideMaster47.xml.rels><?xml version="1.0" encoding="UTF-8" standalone="yes"?>
<Relationships xmlns="http://schemas.openxmlformats.org/package/2006/relationships"><Relationship Id="rId2" Type="http://schemas.openxmlformats.org/officeDocument/2006/relationships/theme" Target="../theme/theme47.xml"/><Relationship Id="rId1" Type="http://schemas.openxmlformats.org/officeDocument/2006/relationships/slideLayout" Target="../slideLayouts/slideLayout73.xml"/></Relationships>
</file>

<file path=ppt/slideMasters/_rels/slideMaster48.xml.rels><?xml version="1.0" encoding="UTF-8" standalone="yes"?>
<Relationships xmlns="http://schemas.openxmlformats.org/package/2006/relationships"><Relationship Id="rId2" Type="http://schemas.openxmlformats.org/officeDocument/2006/relationships/theme" Target="../theme/theme48.xml"/><Relationship Id="rId1" Type="http://schemas.openxmlformats.org/officeDocument/2006/relationships/slideLayout" Target="../slideLayouts/slideLayout74.xml"/></Relationships>
</file>

<file path=ppt/slideMasters/_rels/slideMaster49.xml.rels><?xml version="1.0" encoding="UTF-8" standalone="yes"?>
<Relationships xmlns="http://schemas.openxmlformats.org/package/2006/relationships"><Relationship Id="rId2" Type="http://schemas.openxmlformats.org/officeDocument/2006/relationships/theme" Target="../theme/theme49.xml"/><Relationship Id="rId1"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6.xml"/></Relationships>
</file>

<file path=ppt/slideMasters/_rels/slideMaster50.xml.rels><?xml version="1.0" encoding="UTF-8" standalone="yes"?>
<Relationships xmlns="http://schemas.openxmlformats.org/package/2006/relationships"><Relationship Id="rId2" Type="http://schemas.openxmlformats.org/officeDocument/2006/relationships/theme" Target="../theme/theme50.xml"/><Relationship Id="rId1" Type="http://schemas.openxmlformats.org/officeDocument/2006/relationships/slideLayout" Target="../slideLayouts/slideLayout76.xml"/></Relationships>
</file>

<file path=ppt/slideMasters/_rels/slideMaster51.xml.rels><?xml version="1.0" encoding="UTF-8" standalone="yes"?>
<Relationships xmlns="http://schemas.openxmlformats.org/package/2006/relationships"><Relationship Id="rId2" Type="http://schemas.openxmlformats.org/officeDocument/2006/relationships/theme" Target="../theme/theme51.xml"/><Relationship Id="rId1" Type="http://schemas.openxmlformats.org/officeDocument/2006/relationships/slideLayout" Target="../slideLayouts/slideLayout77.xml"/></Relationships>
</file>

<file path=ppt/slideMasters/_rels/slideMaster52.xml.rels><?xml version="1.0" encoding="UTF-8" standalone="yes"?>
<Relationships xmlns="http://schemas.openxmlformats.org/package/2006/relationships"><Relationship Id="rId2" Type="http://schemas.openxmlformats.org/officeDocument/2006/relationships/theme" Target="../theme/theme52.xml"/><Relationship Id="rId1" Type="http://schemas.openxmlformats.org/officeDocument/2006/relationships/slideLayout" Target="../slideLayouts/slideLayout78.xml"/></Relationships>
</file>

<file path=ppt/slideMasters/_rels/slideMaster53.xml.rels><?xml version="1.0" encoding="UTF-8" standalone="yes"?>
<Relationships xmlns="http://schemas.openxmlformats.org/package/2006/relationships"><Relationship Id="rId2" Type="http://schemas.openxmlformats.org/officeDocument/2006/relationships/theme" Target="../theme/theme53.xml"/><Relationship Id="rId1" Type="http://schemas.openxmlformats.org/officeDocument/2006/relationships/slideLayout" Target="../slideLayouts/slideLayout79.xml"/></Relationships>
</file>

<file path=ppt/slideMasters/_rels/slideMaster54.xml.rels><?xml version="1.0" encoding="UTF-8" standalone="yes"?>
<Relationships xmlns="http://schemas.openxmlformats.org/package/2006/relationships"><Relationship Id="rId3" Type="http://schemas.openxmlformats.org/officeDocument/2006/relationships/theme" Target="../theme/theme54.xml"/><Relationship Id="rId2" Type="http://schemas.openxmlformats.org/officeDocument/2006/relationships/slideLayout" Target="../slideLayouts/slideLayout81.xml"/><Relationship Id="rId1"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28.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29.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8292981"/>
      </p:ext>
    </p:extLst>
  </p:cSld>
  <p:clrMap bg1="lt1" tx1="dk1" bg2="lt2" tx2="dk2" accent1="accent1" accent2="accent2" accent3="accent3" accent4="accent4" accent5="accent5" accent6="accent6" hlink="hlink" folHlink="folHlink"/>
  <p:sldLayoutIdLst>
    <p:sldLayoutId id="2147483654" r:id="rId1"/>
    <p:sldLayoutId id="2147483650" r:id="rId2"/>
    <p:sldLayoutId id="2147483651" r:id="rId3"/>
    <p:sldLayoutId id="2147483655" r:id="rId4"/>
    <p:sldLayoutId id="2147483656" r:id="rId5"/>
    <p:sldLayoutId id="2147483876" r:id="rId6"/>
    <p:sldLayoutId id="2147483657" r:id="rId7"/>
    <p:sldLayoutId id="2147483658" r:id="rId8"/>
    <p:sldLayoutId id="2147483858" r:id="rId9"/>
    <p:sldLayoutId id="2147483660" r:id="rId10"/>
    <p:sldLayoutId id="2147483661" r:id="rId11"/>
    <p:sldLayoutId id="2147483933"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F1DA33E0-8BB9-4DD5-89D3-901BDC12462F}"/>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14095824"/>
      </p:ext>
    </p:extLst>
  </p:cSld>
  <p:clrMap bg1="lt1" tx1="dk1" bg2="lt2" tx2="dk2" accent1="accent1" accent2="accent2" accent3="accent3" accent4="accent4" accent5="accent5" accent6="accent6" hlink="hlink" folHlink="folHlink"/>
  <p:sldLayoutIdLst>
    <p:sldLayoutId id="2147484006"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9D29067E-08DE-4CFB-8B7A-6490DC1128FB}"/>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58672887"/>
      </p:ext>
    </p:extLst>
  </p:cSld>
  <p:clrMap bg1="lt1" tx1="dk1" bg2="lt2" tx2="dk2" accent1="accent1" accent2="accent2" accent3="accent3" accent4="accent4" accent5="accent5" accent6="accent6" hlink="hlink" folHlink="folHlink"/>
  <p:sldLayoutIdLst>
    <p:sldLayoutId id="2147484008"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4B2890D5-7502-4323-A955-A8E8BEB74F3A}"/>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231522116"/>
      </p:ext>
    </p:extLst>
  </p:cSld>
  <p:clrMap bg1="lt1" tx1="dk1" bg2="lt2" tx2="dk2" accent1="accent1" accent2="accent2" accent3="accent3" accent4="accent4" accent5="accent5" accent6="accent6" hlink="hlink" folHlink="folHlink"/>
  <p:sldLayoutIdLst>
    <p:sldLayoutId id="2147484077"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Tree>
    <p:extLst>
      <p:ext uri="{BB962C8B-B14F-4D97-AF65-F5344CB8AC3E}">
        <p14:creationId xmlns:p14="http://schemas.microsoft.com/office/powerpoint/2010/main" val="3932119694"/>
      </p:ext>
    </p:extLst>
  </p:cSld>
  <p:clrMap bg1="lt1" tx1="dk1" bg2="lt2" tx2="dk2" accent1="accent1" accent2="accent2" accent3="accent3" accent4="accent4" accent5="accent5" accent6="accent6" hlink="hlink" folHlink="folHlink"/>
  <p:sldLayoutIdLst>
    <p:sldLayoutId id="2147484081"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Click to edit Master title style</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2E981ED4-0694-45D3-81B1-07FE430A655C}"/>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56094050"/>
      </p:ext>
    </p:extLst>
  </p:cSld>
  <p:clrMap bg1="lt1" tx1="dk1" bg2="lt2" tx2="dk2" accent1="accent1" accent2="accent2" accent3="accent3" accent4="accent4" accent5="accent5" accent6="accent6" hlink="hlink" folHlink="folHlink"/>
  <p:sldLayoutIdLst>
    <p:sldLayoutId id="2147484033"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rmAutofit/>
          </a:bodyPr>
          <a:lstStyle/>
          <a:p>
            <a:r>
              <a:rPr lang="en-US" dirty="0"/>
              <a:t>Click to edit Master title style</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B25C57B2-A8BE-4D5C-9701-EBFD40536E05}"/>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687368516"/>
      </p:ext>
    </p:extLst>
  </p:cSld>
  <p:clrMap bg1="lt1" tx1="dk1" bg2="lt2" tx2="dk2" accent1="accent1" accent2="accent2" accent3="accent3" accent4="accent4" accent5="accent5" accent6="accent6" hlink="hlink" folHlink="folHlink"/>
  <p:sldLayoutIdLst>
    <p:sldLayoutId id="2147484039"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Click to edit Master title style</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F3110FDD-6428-49D8-BF5B-D5BC277EE824}"/>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823604141"/>
      </p:ext>
    </p:extLst>
  </p:cSld>
  <p:clrMap bg1="lt1" tx1="dk1" bg2="lt2" tx2="dk2" accent1="accent1" accent2="accent2" accent3="accent3" accent4="accent4" accent5="accent5" accent6="accent6" hlink="hlink" folHlink="folHlink"/>
  <p:sldLayoutIdLst>
    <p:sldLayoutId id="2147483738"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Click to edit Master title style</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906F3CB6-2E49-4B52-AF27-86DF7E4FCAE4}"/>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878622455"/>
      </p:ext>
    </p:extLst>
  </p:cSld>
  <p:clrMap bg1="lt1" tx1="dk1" bg2="lt2" tx2="dk2" accent1="accent1" accent2="accent2" accent3="accent3" accent4="accent4" accent5="accent5" accent6="accent6" hlink="hlink" folHlink="folHlink"/>
  <p:sldLayoutIdLst>
    <p:sldLayoutId id="2147484063"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A1ED2AAF-544F-4435-A112-7E5A67F243E4}"/>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783632498"/>
      </p:ext>
    </p:extLst>
  </p:cSld>
  <p:clrMap bg1="lt1" tx1="dk1" bg2="lt2" tx2="dk2" accent1="accent1" accent2="accent2" accent3="accent3" accent4="accent4" accent5="accent5" accent6="accent6" hlink="hlink" folHlink="folHlink"/>
  <p:sldLayoutIdLst>
    <p:sldLayoutId id="2147483842"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731486C0-F2DF-4587-830A-EE8B49CEFA67}"/>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102896684"/>
      </p:ext>
    </p:extLst>
  </p:cSld>
  <p:clrMap bg1="lt1" tx1="dk1" bg2="lt2" tx2="dk2" accent1="accent1" accent2="accent2" accent3="accent3" accent4="accent4" accent5="accent5" accent6="accent6" hlink="hlink" folHlink="folHlink"/>
  <p:sldLayoutIdLst>
    <p:sldLayoutId id="2147484095"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1525981"/>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08F2635F-4BB8-43BC-9D7A-158535FDB331}"/>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450115596"/>
      </p:ext>
    </p:extLst>
  </p:cSld>
  <p:clrMap bg1="lt1" tx1="dk1" bg2="lt2" tx2="dk2" accent1="accent1" accent2="accent2" accent3="accent3" accent4="accent4" accent5="accent5" accent6="accent6" hlink="hlink" folHlink="folHlink"/>
  <p:sldLayoutIdLst>
    <p:sldLayoutId id="2147484097"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BFFB4614-A7F0-4EA7-BD41-4379CC84D2F6}"/>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131603515"/>
      </p:ext>
    </p:extLst>
  </p:cSld>
  <p:clrMap bg1="lt1" tx1="dk1" bg2="lt2" tx2="dk2" accent1="accent1" accent2="accent2" accent3="accent3" accent4="accent4" accent5="accent5" accent6="accent6" hlink="hlink" folHlink="folHlink"/>
  <p:sldLayoutIdLst>
    <p:sldLayoutId id="2147484099"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EDEA1135-4DD6-4B95-B3A0-A61FBB1783EC}"/>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857826326"/>
      </p:ext>
    </p:extLst>
  </p:cSld>
  <p:clrMap bg1="lt1" tx1="dk1" bg2="lt2" tx2="dk2" accent1="accent1" accent2="accent2" accent3="accent3" accent4="accent4" accent5="accent5" accent6="accent6" hlink="hlink" folHlink="folHlink"/>
  <p:sldLayoutIdLst>
    <p:sldLayoutId id="2147484101"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Click to edit Master title style</a:t>
            </a:r>
            <a:endParaRPr lang="en-AU" dirty="0"/>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5" name="Footer Placeholder 2">
            <a:extLst>
              <a:ext uri="{FF2B5EF4-FFF2-40B4-BE49-F238E27FC236}">
                <a16:creationId xmlns:a16="http://schemas.microsoft.com/office/drawing/2014/main" id="{F834857B-D3E2-4DB6-95E8-A355816FAD99}"/>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47960100"/>
      </p:ext>
    </p:extLst>
  </p:cSld>
  <p:clrMap bg1="lt1" tx1="dk1" bg2="lt2" tx2="dk2" accent1="accent1" accent2="accent2" accent3="accent3" accent4="accent4" accent5="accent5" accent6="accent6" hlink="hlink" folHlink="folHlink"/>
  <p:sldLayoutIdLst>
    <p:sldLayoutId id="2147483873"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Jacobs Chronos" panose="010B0603030503030204" pitchFamily="34" charset="0"/>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Jacobs Chronos" panose="010B0603030503030204" pitchFamily="34" charset="0"/>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Jacobs Chronos" panose="010B0603030503030204" pitchFamily="34" charset="0"/>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Jacobs Chronos" panose="010B0603030503030204" pitchFamily="34" charset="0"/>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Jacobs Chronos" panose="010B0603030503030204" pitchFamily="34" charset="0"/>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Click to edit Master title style</a:t>
            </a:r>
            <a:endParaRPr lang="en-AU" dirty="0"/>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5" name="Footer Placeholder 2">
            <a:extLst>
              <a:ext uri="{FF2B5EF4-FFF2-40B4-BE49-F238E27FC236}">
                <a16:creationId xmlns:a16="http://schemas.microsoft.com/office/drawing/2014/main" id="{1E470BF5-DA61-4BCA-9291-8C366B3EE43B}"/>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619553295"/>
      </p:ext>
    </p:extLst>
  </p:cSld>
  <p:clrMap bg1="lt1" tx1="dk1" bg2="lt2" tx2="dk2" accent1="accent1" accent2="accent2" accent3="accent3" accent4="accent4" accent5="accent5" accent6="accent6" hlink="hlink" folHlink="folHlink"/>
  <p:sldLayoutIdLst>
    <p:sldLayoutId id="2147484042"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Jacobs Chronos" panose="010B0603030503030204" pitchFamily="34" charset="0"/>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Jacobs Chronos" panose="010B0603030503030204" pitchFamily="34" charset="0"/>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Jacobs Chronos" panose="010B0603030503030204" pitchFamily="34" charset="0"/>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Jacobs Chronos" panose="010B0603030503030204" pitchFamily="34" charset="0"/>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Jacobs Chronos" panose="010B0603030503030204" pitchFamily="34" charset="0"/>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Click to edit Master title style</a:t>
            </a:r>
            <a:endParaRPr lang="en-AU" dirty="0"/>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5" name="Footer Placeholder 2">
            <a:extLst>
              <a:ext uri="{FF2B5EF4-FFF2-40B4-BE49-F238E27FC236}">
                <a16:creationId xmlns:a16="http://schemas.microsoft.com/office/drawing/2014/main" id="{53BB8409-347F-4D19-9FC7-D27BE69B1868}"/>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916042989"/>
      </p:ext>
    </p:extLst>
  </p:cSld>
  <p:clrMap bg1="lt1" tx1="dk1" bg2="lt2" tx2="dk2" accent1="accent1" accent2="accent2" accent3="accent3" accent4="accent4" accent5="accent5" accent6="accent6" hlink="hlink" folHlink="folHlink"/>
  <p:sldLayoutIdLst>
    <p:sldLayoutId id="2147484047"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Jacobs Chronos" panose="010B0603030503030204" pitchFamily="34" charset="0"/>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Jacobs Chronos" panose="010B0603030503030204" pitchFamily="34" charset="0"/>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Jacobs Chronos" panose="010B0603030503030204" pitchFamily="34" charset="0"/>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Jacobs Chronos" panose="010B0603030503030204" pitchFamily="34" charset="0"/>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Jacobs Chronos" panose="010B0603030503030204" pitchFamily="34" charset="0"/>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FBE41F-8FAB-4D1E-87BF-CB1E7874C318}"/>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4" name="Slide Number Placeholder 5">
            <a:extLst>
              <a:ext uri="{FF2B5EF4-FFF2-40B4-BE49-F238E27FC236}">
                <a16:creationId xmlns:a16="http://schemas.microsoft.com/office/drawing/2014/main" id="{DFD7E26C-23B0-46B0-911D-ED6600B454A4}"/>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E29AEEFD-868F-48E8-995B-B1D54B23E263}"/>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846169167"/>
      </p:ext>
    </p:extLst>
  </p:cSld>
  <p:clrMap bg1="lt1" tx1="dk1" bg2="lt2" tx2="dk2" accent1="accent1" accent2="accent2" accent3="accent3" accent4="accent4" accent5="accent5" accent6="accent6" hlink="hlink" folHlink="folHlink"/>
  <p:sldLayoutIdLst>
    <p:sldLayoutId id="2147483833"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Jacobs Chronos" panose="010B0603030503030204" pitchFamily="34" charset="0"/>
          <a:ea typeface="+mn-ea"/>
          <a:cs typeface="Jacobs Chronos" panose="010B0603030503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524D8816-8AFF-4D2F-829E-E3A3F8E605B5}"/>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443461406"/>
      </p:ext>
    </p:extLst>
  </p:cSld>
  <p:clrMap bg1="lt1" tx1="dk1" bg2="lt2" tx2="dk2" accent1="accent1" accent2="accent2" accent3="accent3" accent4="accent4" accent5="accent5" accent6="accent6" hlink="hlink" folHlink="folHlink"/>
  <p:sldLayoutIdLst>
    <p:sldLayoutId id="2147483997"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2B8BBCA6-635B-4EBF-9D33-43D31B177DD6}"/>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212034555"/>
      </p:ext>
    </p:extLst>
  </p:cSld>
  <p:clrMap bg1="lt1" tx1="dk1" bg2="lt2" tx2="dk2" accent1="accent1" accent2="accent2" accent3="accent3" accent4="accent4" accent5="accent5" accent6="accent6" hlink="hlink" folHlink="folHlink"/>
  <p:sldLayoutIdLst>
    <p:sldLayoutId id="2147484011"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37163638-1BB0-4498-A03B-4418ED0C9C4F}"/>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008631632"/>
      </p:ext>
    </p:extLst>
  </p:cSld>
  <p:clrMap bg1="lt1" tx1="dk1" bg2="lt2" tx2="dk2" accent1="accent1" accent2="accent2" accent3="accent3" accent4="accent4" accent5="accent5" accent6="accent6" hlink="hlink" folHlink="folHlink"/>
  <p:sldLayoutIdLst>
    <p:sldLayoutId id="2147484018"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rmAutofit/>
          </a:bodyPr>
          <a:lstStyle/>
          <a:p>
            <a:r>
              <a:rPr lang="en-US" dirty="0"/>
              <a:t>Click to edit Master title style</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9" name="Footer Placeholder 2">
            <a:extLst>
              <a:ext uri="{FF2B5EF4-FFF2-40B4-BE49-F238E27FC236}">
                <a16:creationId xmlns:a16="http://schemas.microsoft.com/office/drawing/2014/main" id="{029A91EB-6E88-4046-9943-3DD7FF8970EA}"/>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759806472"/>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883" r:id="rId3"/>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83BA28B3-F0DA-4FCF-8F84-188CE5A4FB82}"/>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698435271"/>
      </p:ext>
    </p:extLst>
  </p:cSld>
  <p:clrMap bg1="lt1" tx1="dk1" bg2="lt2" tx2="dk2" accent1="accent1" accent2="accent2" accent3="accent3" accent4="accent4" accent5="accent5" accent6="accent6" hlink="hlink" folHlink="folHlink"/>
  <p:sldLayoutIdLst>
    <p:sldLayoutId id="2147484024"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27C254CD-F792-45DC-A4BF-5E4D019A013A}"/>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824644269"/>
      </p:ext>
    </p:extLst>
  </p:cSld>
  <p:clrMap bg1="lt1" tx1="dk1" bg2="lt2" tx2="dk2" accent1="accent1" accent2="accent2" accent3="accent3" accent4="accent4" accent5="accent5" accent6="accent6" hlink="hlink" folHlink="folHlink"/>
  <p:sldLayoutIdLst>
    <p:sldLayoutId id="2147483895"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87B09EFD-098E-48E0-9629-D5BE140E420D}"/>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910283154"/>
      </p:ext>
    </p:extLst>
  </p:cSld>
  <p:clrMap bg1="lt1" tx1="dk1" bg2="lt2" tx2="dk2" accent1="accent1" accent2="accent2" accent3="accent3" accent4="accent4" accent5="accent5" accent6="accent6" hlink="hlink" folHlink="folHlink"/>
  <p:sldLayoutIdLst>
    <p:sldLayoutId id="2147484061"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FBE41F-8FAB-4D1E-87BF-CB1E7874C318}"/>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4" name="Slide Number Placeholder 5">
            <a:extLst>
              <a:ext uri="{FF2B5EF4-FFF2-40B4-BE49-F238E27FC236}">
                <a16:creationId xmlns:a16="http://schemas.microsoft.com/office/drawing/2014/main" id="{DFD7E26C-23B0-46B0-911D-ED6600B454A4}"/>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9634B646-73A1-402B-B7FA-BA6CDCECF301}"/>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012844013"/>
      </p:ext>
    </p:extLst>
  </p:cSld>
  <p:clrMap bg1="lt1" tx1="dk1" bg2="lt2" tx2="dk2" accent1="accent1" accent2="accent2" accent3="accent3" accent4="accent4" accent5="accent5" accent6="accent6" hlink="hlink" folHlink="folHlink"/>
  <p:sldLayoutIdLst>
    <p:sldLayoutId id="2147483912" r:id="rId1"/>
    <p:sldLayoutId id="2147483798" r:id="rId2"/>
    <p:sldLayoutId id="2147483914" r:id="rId3"/>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Jacobs Chronos" panose="010B0603030503030204" pitchFamily="34" charset="0"/>
          <a:ea typeface="+mn-ea"/>
          <a:cs typeface="Jacobs Chronos" panose="010B0603030503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0C4B9FB5-46C5-445A-B393-C46BC55D3569}"/>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463920644"/>
      </p:ext>
    </p:extLst>
  </p:cSld>
  <p:clrMap bg1="lt1" tx1="dk1" bg2="lt2" tx2="dk2" accent1="accent1" accent2="accent2" accent3="accent3" accent4="accent4" accent5="accent5" accent6="accent6" hlink="hlink" folHlink="folHlink"/>
  <p:sldLayoutIdLst>
    <p:sldLayoutId id="2147484067"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230E20E7-9CEB-42AD-B710-9B2CF2F16DB8}"/>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731221486"/>
      </p:ext>
    </p:extLst>
  </p:cSld>
  <p:clrMap bg1="lt1" tx1="dk1" bg2="lt2" tx2="dk2" accent1="accent1" accent2="accent2" accent3="accent3" accent4="accent4" accent5="accent5" accent6="accent6" hlink="hlink" folHlink="folHlink"/>
  <p:sldLayoutIdLst>
    <p:sldLayoutId id="2147484065"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7C2E90C4-25DE-44F7-8ADE-5C4103174CF8}"/>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980650740"/>
      </p:ext>
    </p:extLst>
  </p:cSld>
  <p:clrMap bg1="lt1" tx1="dk1" bg2="lt2" tx2="dk2" accent1="accent1" accent2="accent2" accent3="accent3" accent4="accent4" accent5="accent5" accent6="accent6" hlink="hlink" folHlink="folHlink"/>
  <p:sldLayoutIdLst>
    <p:sldLayoutId id="2147484069"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E935366C-CB38-4629-BE53-B3E093C98577}"/>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513114855"/>
      </p:ext>
    </p:extLst>
  </p:cSld>
  <p:clrMap bg1="lt1" tx1="dk1" bg2="lt2" tx2="dk2" accent1="accent1" accent2="accent2" accent3="accent3" accent4="accent4" accent5="accent5" accent6="accent6" hlink="hlink" folHlink="folHlink"/>
  <p:sldLayoutIdLst>
    <p:sldLayoutId id="2147484073"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DAC9AFA1-0789-4BE1-B74D-AEDADC0D0B9C}"/>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632071554"/>
      </p:ext>
    </p:extLst>
  </p:cSld>
  <p:clrMap bg1="lt1" tx1="dk1" bg2="lt2" tx2="dk2" accent1="accent1" accent2="accent2" accent3="accent3" accent4="accent4" accent5="accent5" accent6="accent6" hlink="hlink" folHlink="folHlink"/>
  <p:sldLayoutIdLst>
    <p:sldLayoutId id="2147484079"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Tree>
    <p:extLst>
      <p:ext uri="{BB962C8B-B14F-4D97-AF65-F5344CB8AC3E}">
        <p14:creationId xmlns:p14="http://schemas.microsoft.com/office/powerpoint/2010/main" val="1595509803"/>
      </p:ext>
    </p:extLst>
  </p:cSld>
  <p:clrMap bg1="lt1" tx1="dk1" bg2="lt2" tx2="dk2" accent1="accent1" accent2="accent2" accent3="accent3" accent4="accent4" accent5="accent5" accent6="accent6" hlink="hlink" folHlink="folHlink"/>
  <p:sldLayoutIdLst>
    <p:sldLayoutId id="2147484083"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5797C89A-8F8A-439C-B324-018D9AA28537}"/>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378116694"/>
      </p:ext>
    </p:extLst>
  </p:cSld>
  <p:clrMap bg1="lt1" tx1="dk1" bg2="lt2" tx2="dk2" accent1="accent1" accent2="accent2" accent3="accent3" accent4="accent4" accent5="accent5" accent6="accent6" hlink="hlink" folHlink="folHlink"/>
  <p:sldLayoutIdLst>
    <p:sldLayoutId id="2147483712"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rmAutofit/>
          </a:bodyPr>
          <a:lstStyle/>
          <a:p>
            <a:r>
              <a:rPr lang="en-US" dirty="0"/>
              <a:t>Click to edit Master title style</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AB164814-7ECF-4183-8706-9EB852AC0277}"/>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843439878"/>
      </p:ext>
    </p:extLst>
  </p:cSld>
  <p:clrMap bg1="lt1" tx1="dk1" bg2="lt2" tx2="dk2" accent1="accent1" accent2="accent2" accent3="accent3" accent4="accent4" accent5="accent5" accent6="accent6" hlink="hlink" folHlink="folHlink"/>
  <p:sldLayoutIdLst>
    <p:sldLayoutId id="2147484071"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3BAFB2AC-C3C2-446A-A558-E261203A16E3}"/>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18682606"/>
      </p:ext>
    </p:extLst>
  </p:cSld>
  <p:clrMap bg1="lt1" tx1="dk1" bg2="lt2" tx2="dk2" accent1="accent1" accent2="accent2" accent3="accent3" accent4="accent4" accent5="accent5" accent6="accent6" hlink="hlink" folHlink="folHlink"/>
  <p:sldLayoutIdLst>
    <p:sldLayoutId id="2147484085"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Jacobs Chronos Light" panose="020B0403030503030204" pitchFamily="34" charset="0"/>
                <a:cs typeface="Jacobs Chronos Light" panose="020B0403030503030204"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FCB4F197-EA43-4EE0-B543-04F6553F42DF}"/>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510996145"/>
      </p:ext>
    </p:extLst>
  </p:cSld>
  <p:clrMap bg1="lt1" tx1="dk1" bg2="lt2" tx2="dk2" accent1="accent1" accent2="accent2" accent3="accent3" accent4="accent4" accent5="accent5" accent6="accent6" hlink="hlink" folHlink="folHlink"/>
  <p:sldLayoutIdLst>
    <p:sldLayoutId id="2147483822" r:id="rId1"/>
    <p:sldLayoutId id="2147483823" r:id="rId2"/>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155F5E0E-F3F6-4B1C-8064-E612CB3CD4F9}"/>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84977130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bg1"/>
                </a:solidFill>
                <a:latin typeface="+mn-lt"/>
                <a:cs typeface="JacobsChronos" pitchFamily="34" charset="0"/>
              </a:defRPr>
            </a:lvl1pPr>
          </a:lstStyle>
          <a:p>
            <a:fld id="{9B3E39EC-4BE2-4DEA-81C0-4ABC0AAB4AC0}" type="slidenum">
              <a:rPr lang="en-AU" smtClean="0"/>
              <a:pPr/>
              <a:t>‹#›</a:t>
            </a:fld>
            <a:endParaRPr lang="en-AU" dirty="0"/>
          </a:p>
        </p:txBody>
      </p:sp>
      <p:sp>
        <p:nvSpPr>
          <p:cNvPr id="5" name="Footer Placeholder 2">
            <a:extLst>
              <a:ext uri="{FF2B5EF4-FFF2-40B4-BE49-F238E27FC236}">
                <a16:creationId xmlns:a16="http://schemas.microsoft.com/office/drawing/2014/main" id="{9B9D1717-5174-46E8-AD1C-2ACF52ADCAAD}"/>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1" i="0" u="none" strike="noStrike" kern="1200" cap="none" spc="0" normalizeH="0" baseline="0" noProof="0" dirty="0">
                <a:ln>
                  <a:noFill/>
                </a:ln>
                <a:solidFill>
                  <a:schemeClr val="bg1"/>
                </a:solidFill>
                <a:effectLst/>
                <a:uLnTx/>
                <a:uFillTx/>
                <a:latin typeface="+mn-lt"/>
                <a:ea typeface="+mn-ea"/>
                <a:cs typeface="+mn-cs"/>
              </a:rPr>
              <a:t>©Jacobs </a:t>
            </a:r>
            <a:fld id="{9FEEAF66-6FF2-4E01-B6F9-FBBA4C4091BF}" type="datetime1">
              <a:rPr kumimoji="0" lang="en-AU" sz="1100" b="1"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2/06/2023</a:t>
            </a:fld>
            <a:endParaRPr kumimoji="0" lang="en-AU" sz="1100" b="1"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050041300"/>
      </p:ext>
    </p:extLst>
  </p:cSld>
  <p:clrMap bg1="lt1" tx1="dk1" bg2="lt2" tx2="dk2" accent1="accent1" accent2="accent2" accent3="accent3" accent4="accent4" accent5="accent5" accent6="accent6" hlink="hlink" folHlink="folHlink"/>
  <p:sldLayoutIdLst>
    <p:sldLayoutId id="2147483856" r:id="rId1"/>
  </p:sldLayoutIdLst>
  <p:hf hdr="0"/>
  <p:txStyles>
    <p:titleStyle>
      <a:lvl1pPr algn="l" defTabSz="914400" rtl="0" eaLnBrk="1" latinLnBrk="0" hangingPunct="1">
        <a:lnSpc>
          <a:spcPct val="90000"/>
        </a:lnSpc>
        <a:spcBef>
          <a:spcPct val="0"/>
        </a:spcBef>
        <a:buNone/>
        <a:defRPr sz="2800" b="1" kern="1200">
          <a:solidFill>
            <a:schemeClr val="tx1"/>
          </a:solidFill>
          <a:latin typeface="Jacobs Chronos" panose="010B0603030503030204" pitchFamily="34" charset="0"/>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Jacobs Chronos" panose="010B0603030503030204" pitchFamily="34" charset="0"/>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Jacobs Chronos" panose="010B0603030503030204" pitchFamily="34" charset="0"/>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Jacobs Chronos" panose="010B0603030503030204" pitchFamily="34" charset="0"/>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Jacobs Chronos" panose="010B0603030503030204" pitchFamily="34" charset="0"/>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Jacobs Chronos" panose="010B0603030503030204" pitchFamily="34" charset="0"/>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bg1"/>
                </a:solidFill>
                <a:latin typeface="+mn-lt"/>
                <a:cs typeface="JacobsChronos" pitchFamily="34" charset="0"/>
              </a:defRPr>
            </a:lvl1pPr>
          </a:lstStyle>
          <a:p>
            <a:fld id="{9B3E39EC-4BE2-4DEA-81C0-4ABC0AAB4AC0}" type="slidenum">
              <a:rPr lang="en-AU" smtClean="0"/>
              <a:pPr/>
              <a:t>‹#›</a:t>
            </a:fld>
            <a:endParaRPr lang="en-AU" dirty="0"/>
          </a:p>
        </p:txBody>
      </p:sp>
      <p:sp>
        <p:nvSpPr>
          <p:cNvPr id="9" name="Footer Placeholder 2">
            <a:extLst>
              <a:ext uri="{FF2B5EF4-FFF2-40B4-BE49-F238E27FC236}">
                <a16:creationId xmlns:a16="http://schemas.microsoft.com/office/drawing/2014/main" id="{D410FDC6-0C6C-459F-8F76-471535A73D6E}"/>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chemeClr val="bg1"/>
                </a:solidFill>
                <a:effectLst/>
                <a:uLnTx/>
                <a:uFillTx/>
                <a:latin typeface="+mn-lt"/>
                <a:ea typeface="+mn-ea"/>
                <a:cs typeface="+mn-cs"/>
              </a:rPr>
              <a:t>©Jacobs </a:t>
            </a:r>
            <a:fld id="{9FEEAF66-6FF2-4E01-B6F9-FBBA4C4091BF}" type="datetime1">
              <a:rPr kumimoji="0" lang="en-AU" sz="1100" b="0" i="0" u="none" strike="noStrike" kern="1200" cap="none" spc="0" normalizeH="0" baseline="0" noProof="0" smtClean="0">
                <a:ln>
                  <a:noFill/>
                </a:ln>
                <a:solidFill>
                  <a:schemeClr val="bg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2/06/2023</a:t>
            </a:fld>
            <a:endParaRPr kumimoji="0" lang="en-AU" sz="11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457578636"/>
      </p:ext>
    </p:extLst>
  </p:cSld>
  <p:clrMap bg1="lt1" tx1="dk1" bg2="lt2" tx2="dk2" accent1="accent1" accent2="accent2" accent3="accent3" accent4="accent4" accent5="accent5" accent6="accent6" hlink="hlink" folHlink="folHlink"/>
  <p:sldLayoutIdLst>
    <p:sldLayoutId id="2147483772"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1271093"/>
      </p:ext>
    </p:extLst>
  </p:cSld>
  <p:clrMap bg1="lt1" tx1="dk1" bg2="lt2" tx2="dk2" accent1="accent1" accent2="accent2" accent3="accent3" accent4="accent4" accent5="accent5" accent6="accent6" hlink="hlink" folHlink="folHlink"/>
  <p:sldLayoutIdLst>
    <p:sldLayoutId id="2147483667" r:id="rId1"/>
  </p:sldLayoutIdLst>
  <p:hf hdr="0"/>
  <p:txStyles>
    <p:titleStyle>
      <a:lvl1pPr algn="l" defTabSz="914400" rtl="0" eaLnBrk="1" latinLnBrk="0" hangingPunct="1">
        <a:lnSpc>
          <a:spcPct val="90000"/>
        </a:lnSpc>
        <a:spcBef>
          <a:spcPct val="0"/>
        </a:spcBef>
        <a:buNone/>
        <a:defRPr sz="2800" b="1" kern="1200">
          <a:solidFill>
            <a:schemeClr val="tx1"/>
          </a:solidFill>
          <a:latin typeface="Jacobs Chronos" panose="010B0603030503030204" pitchFamily="34" charset="0"/>
          <a:ea typeface="+mj-ea"/>
          <a:cs typeface="Jacobs Chronos" panose="010B0603030503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Jacobs Chronos" panose="010B0603030503030204" pitchFamily="34" charset="0"/>
          <a:ea typeface="+mn-ea"/>
          <a:cs typeface="Jacobs Chronos" panose="010B0603030503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291250"/>
      </p:ext>
    </p:extLst>
  </p:cSld>
  <p:clrMap bg1="lt1" tx1="dk1" bg2="lt2" tx2="dk2" accent1="accent1" accent2="accent2" accent3="accent3" accent4="accent4" accent5="accent5" accent6="accent6" hlink="hlink" folHlink="folHlink"/>
  <p:sldLayoutIdLst>
    <p:sldLayoutId id="2147484087" r:id="rId1"/>
  </p:sldLayoutIdLst>
  <p:hf hdr="0"/>
  <p:txStyles>
    <p:titleStyle>
      <a:lvl1pPr algn="l" defTabSz="914400" rtl="0" eaLnBrk="1" latinLnBrk="0" hangingPunct="1">
        <a:lnSpc>
          <a:spcPct val="90000"/>
        </a:lnSpc>
        <a:spcBef>
          <a:spcPct val="0"/>
        </a:spcBef>
        <a:buNone/>
        <a:defRPr sz="2800" b="1" kern="1200">
          <a:solidFill>
            <a:schemeClr val="tx1"/>
          </a:solidFill>
          <a:latin typeface="Jacobs Chronos" panose="010B0603030503030204" pitchFamily="34" charset="0"/>
          <a:ea typeface="+mj-ea"/>
          <a:cs typeface="Jacobs Chronos" panose="010B0603030503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Jacobs Chronos" panose="010B0603030503030204" pitchFamily="34" charset="0"/>
          <a:ea typeface="+mn-ea"/>
          <a:cs typeface="Jacobs Chronos" panose="010B0603030503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686482"/>
      </p:ext>
    </p:extLst>
  </p:cSld>
  <p:clrMap bg1="lt1" tx1="dk1" bg2="lt2" tx2="dk2" accent1="accent1" accent2="accent2" accent3="accent3" accent4="accent4" accent5="accent5" accent6="accent6" hlink="hlink" folHlink="folHlink"/>
  <p:sldLayoutIdLst>
    <p:sldLayoutId id="2147483938" r:id="rId1"/>
  </p:sldLayoutIdLst>
  <p:hf hdr="0"/>
  <p:txStyles>
    <p:titleStyle>
      <a:lvl1pPr algn="l" defTabSz="914400" rtl="0" eaLnBrk="1" latinLnBrk="0" hangingPunct="1">
        <a:lnSpc>
          <a:spcPct val="90000"/>
        </a:lnSpc>
        <a:spcBef>
          <a:spcPct val="0"/>
        </a:spcBef>
        <a:buNone/>
        <a:defRPr sz="2800" b="1" kern="1200">
          <a:solidFill>
            <a:schemeClr val="tx1"/>
          </a:solidFill>
          <a:latin typeface="Jacobs Chronos" panose="010B0603030503030204" pitchFamily="34" charset="0"/>
          <a:ea typeface="+mj-ea"/>
          <a:cs typeface="Jacobs Chronos" panose="010B0603030503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Jacobs Chronos" panose="010B0603030503030204" pitchFamily="34" charset="0"/>
          <a:ea typeface="+mn-ea"/>
          <a:cs typeface="Jacobs Chronos" panose="010B0603030503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2292396"/>
      </p:ext>
    </p:extLst>
  </p:cSld>
  <p:clrMap bg1="lt1" tx1="dk1" bg2="lt2" tx2="dk2" accent1="accent1" accent2="accent2" accent3="accent3" accent4="accent4" accent5="accent5" accent6="accent6" hlink="hlink" folHlink="folHlink"/>
  <p:sldLayoutIdLst>
    <p:sldLayoutId id="2147484089" r:id="rId1"/>
  </p:sldLayoutIdLst>
  <p:hf hdr="0"/>
  <p:txStyles>
    <p:titleStyle>
      <a:lvl1pPr algn="l" defTabSz="914400" rtl="0" eaLnBrk="1" latinLnBrk="0" hangingPunct="1">
        <a:lnSpc>
          <a:spcPct val="90000"/>
        </a:lnSpc>
        <a:spcBef>
          <a:spcPct val="0"/>
        </a:spcBef>
        <a:buNone/>
        <a:defRPr sz="2800" b="1" kern="1200">
          <a:solidFill>
            <a:schemeClr val="tx1"/>
          </a:solidFill>
          <a:latin typeface="Jacobs Chronos" panose="010B0603030503030204" pitchFamily="34" charset="0"/>
          <a:ea typeface="+mj-ea"/>
          <a:cs typeface="Jacobs Chronos" panose="010B0603030503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Jacobs Chronos" panose="010B0603030503030204" pitchFamily="34" charset="0"/>
          <a:ea typeface="+mn-ea"/>
          <a:cs typeface="Jacobs Chronos" panose="010B0603030503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873D9F13-B10A-4367-A0DA-184007DFC7BB}"/>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147015307"/>
      </p:ext>
    </p:extLst>
  </p:cSld>
  <p:clrMap bg1="lt1" tx1="dk1" bg2="lt2" tx2="dk2" accent1="accent1" accent2="accent2" accent3="accent3" accent4="accent4" accent5="accent5" accent6="accent6" hlink="hlink" folHlink="folHlink"/>
  <p:sldLayoutIdLst>
    <p:sldLayoutId id="2147483953"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329454"/>
      </p:ext>
    </p:extLst>
  </p:cSld>
  <p:clrMap bg1="lt1" tx1="dk1" bg2="lt2" tx2="dk2" accent1="accent1" accent2="accent2" accent3="accent3" accent4="accent4" accent5="accent5" accent6="accent6" hlink="hlink" folHlink="folHlink"/>
  <p:sldLayoutIdLst>
    <p:sldLayoutId id="2147483944" r:id="rId1"/>
  </p:sldLayoutIdLst>
  <p:hf hdr="0"/>
  <p:txStyles>
    <p:titleStyle>
      <a:lvl1pPr algn="l" defTabSz="914400" rtl="0" eaLnBrk="1" latinLnBrk="0" hangingPunct="1">
        <a:lnSpc>
          <a:spcPct val="90000"/>
        </a:lnSpc>
        <a:spcBef>
          <a:spcPct val="0"/>
        </a:spcBef>
        <a:buNone/>
        <a:defRPr sz="2800" b="1" kern="1200">
          <a:solidFill>
            <a:schemeClr val="tx1"/>
          </a:solidFill>
          <a:latin typeface="Jacobs Chronos" panose="010B0603030503030204" pitchFamily="34" charset="0"/>
          <a:ea typeface="+mj-ea"/>
          <a:cs typeface="Jacobs Chronos" panose="010B0603030503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Jacobs Chronos" panose="010B0603030503030204" pitchFamily="34" charset="0"/>
          <a:ea typeface="+mn-ea"/>
          <a:cs typeface="Jacobs Chronos" panose="010B0603030503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481960"/>
      </p:ext>
    </p:extLst>
  </p:cSld>
  <p:clrMap bg1="lt1" tx1="dk1" bg2="lt2" tx2="dk2" accent1="accent1" accent2="accent2" accent3="accent3" accent4="accent4" accent5="accent5" accent6="accent6" hlink="hlink" folHlink="folHlink"/>
  <p:sldLayoutIdLst>
    <p:sldLayoutId id="2147484091" r:id="rId1"/>
  </p:sldLayoutIdLst>
  <p:hf hdr="0"/>
  <p:txStyles>
    <p:titleStyle>
      <a:lvl1pPr algn="l" defTabSz="914400" rtl="0" eaLnBrk="1" latinLnBrk="0" hangingPunct="1">
        <a:lnSpc>
          <a:spcPct val="90000"/>
        </a:lnSpc>
        <a:spcBef>
          <a:spcPct val="0"/>
        </a:spcBef>
        <a:buNone/>
        <a:defRPr sz="2800" b="1" kern="1200">
          <a:solidFill>
            <a:schemeClr val="tx1"/>
          </a:solidFill>
          <a:latin typeface="Jacobs Chronos" panose="010B0603030503030204" pitchFamily="34" charset="0"/>
          <a:ea typeface="+mj-ea"/>
          <a:cs typeface="Jacobs Chronos" panose="010B0603030503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Jacobs Chronos" panose="010B0603030503030204" pitchFamily="34" charset="0"/>
          <a:ea typeface="+mn-ea"/>
          <a:cs typeface="Jacobs Chronos" panose="010B0603030503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3682341"/>
      </p:ext>
    </p:extLst>
  </p:cSld>
  <p:clrMap bg1="lt1" tx1="dk1" bg2="lt2" tx2="dk2" accent1="accent1" accent2="accent2" accent3="accent3" accent4="accent4" accent5="accent5" accent6="accent6" hlink="hlink" folHlink="folHlink"/>
  <p:sldLayoutIdLst>
    <p:sldLayoutId id="2147483950" r:id="rId1"/>
  </p:sldLayoutIdLst>
  <p:hf hdr="0"/>
  <p:txStyles>
    <p:titleStyle>
      <a:lvl1pPr algn="l" defTabSz="914400" rtl="0" eaLnBrk="1" latinLnBrk="0" hangingPunct="1">
        <a:lnSpc>
          <a:spcPct val="90000"/>
        </a:lnSpc>
        <a:spcBef>
          <a:spcPct val="0"/>
        </a:spcBef>
        <a:buNone/>
        <a:defRPr sz="2800" b="1" kern="1200">
          <a:solidFill>
            <a:schemeClr val="tx1"/>
          </a:solidFill>
          <a:latin typeface="Jacobs Chronos" panose="010B0603030503030204" pitchFamily="34" charset="0"/>
          <a:ea typeface="+mj-ea"/>
          <a:cs typeface="Jacobs Chronos" panose="010B0603030503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Jacobs Chronos" panose="010B0603030503030204" pitchFamily="34" charset="0"/>
          <a:ea typeface="+mn-ea"/>
          <a:cs typeface="Jacobs Chronos" panose="010B0603030503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040050"/>
      </p:ext>
    </p:extLst>
  </p:cSld>
  <p:clrMap bg1="lt1" tx1="dk1" bg2="lt2" tx2="dk2" accent1="accent1" accent2="accent2" accent3="accent3" accent4="accent4" accent5="accent5" accent6="accent6" hlink="hlink" folHlink="folHlink"/>
  <p:sldLayoutIdLst>
    <p:sldLayoutId id="2147484093" r:id="rId1"/>
  </p:sldLayoutIdLst>
  <p:hf hdr="0"/>
  <p:txStyles>
    <p:titleStyle>
      <a:lvl1pPr algn="l" defTabSz="914400" rtl="0" eaLnBrk="1" latinLnBrk="0" hangingPunct="1">
        <a:lnSpc>
          <a:spcPct val="90000"/>
        </a:lnSpc>
        <a:spcBef>
          <a:spcPct val="0"/>
        </a:spcBef>
        <a:buNone/>
        <a:defRPr sz="2800" b="1" kern="1200">
          <a:solidFill>
            <a:schemeClr val="tx1"/>
          </a:solidFill>
          <a:latin typeface="Jacobs Chronos" panose="010B0603030503030204" pitchFamily="34" charset="0"/>
          <a:ea typeface="+mj-ea"/>
          <a:cs typeface="Jacobs Chronos" panose="010B0603030503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Jacobs Chronos" panose="010B0603030503030204" pitchFamily="34" charset="0"/>
          <a:ea typeface="+mn-ea"/>
          <a:cs typeface="Jacobs Chronos" panose="010B0603030503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2207963"/>
      </p:ext>
    </p:extLst>
  </p:cSld>
  <p:clrMap bg1="lt1" tx1="dk1" bg2="lt2" tx2="dk2" accent1="accent1" accent2="accent2" accent3="accent3" accent4="accent4" accent5="accent5" accent6="accent6" hlink="hlink" folHlink="folHlink"/>
  <p:sldLayoutIdLst>
    <p:sldLayoutId id="2147483782" r:id="rId1"/>
    <p:sldLayoutId id="2147483787" r:id="rId2"/>
  </p:sldLayoutIdLst>
  <p:hf hdr="0"/>
  <p:txStyles>
    <p:titleStyle>
      <a:lvl1pPr algn="l" defTabSz="914400" rtl="0" eaLnBrk="1" latinLnBrk="0" hangingPunct="1">
        <a:lnSpc>
          <a:spcPct val="90000"/>
        </a:lnSpc>
        <a:spcBef>
          <a:spcPct val="0"/>
        </a:spcBef>
        <a:buNone/>
        <a:defRPr sz="2800" b="1" kern="1200">
          <a:solidFill>
            <a:schemeClr val="tx1"/>
          </a:solidFill>
          <a:latin typeface="Jacobs Chronos" panose="010B0603030503030204" pitchFamily="34" charset="0"/>
          <a:ea typeface="+mj-ea"/>
          <a:cs typeface="Jacobs Chronos" panose="010B0603030503030204" pitchFamily="34" charset="0"/>
        </a:defRPr>
      </a:lvl1pPr>
    </p:titleStyle>
    <p:bodyStyle>
      <a:lvl1pPr marL="2286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Jacobs Chronos" panose="010B0603030503030204" pitchFamily="34" charset="0"/>
          <a:ea typeface="+mn-ea"/>
          <a:cs typeface="Jacobs Chronos" panose="010B0603030503030204" pitchFamily="34" charset="0"/>
        </a:defRPr>
      </a:lvl1pPr>
      <a:lvl2pPr marL="576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Jacobs Chronos" panose="010B0603030503030204" pitchFamily="34" charset="0"/>
          <a:ea typeface="+mn-ea"/>
          <a:cs typeface="Jacobs Chronos" panose="010B0603030503030204" pitchFamily="34" charset="0"/>
        </a:defRPr>
      </a:lvl2pPr>
      <a:lvl3pPr marL="864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Jacobs Chronos" panose="010B0603030503030204" pitchFamily="34" charset="0"/>
          <a:ea typeface="+mn-ea"/>
          <a:cs typeface="Jacobs Chronos" panose="010B0603030503030204" pitchFamily="34" charset="0"/>
        </a:defRPr>
      </a:lvl3pPr>
      <a:lvl4pPr marL="1152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Jacobs Chronos" panose="010B0603030503030204" pitchFamily="34" charset="0"/>
          <a:ea typeface="+mn-ea"/>
          <a:cs typeface="Jacobs Chronos" panose="010B0603030503030204" pitchFamily="34" charset="0"/>
        </a:defRPr>
      </a:lvl4pPr>
      <a:lvl5pPr marL="144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Jacobs Chronos" panose="010B0603030503030204" pitchFamily="34" charset="0"/>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532FD011-61B7-48F9-B01A-758FD26EEDB8}"/>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592374270"/>
      </p:ext>
    </p:extLst>
  </p:cSld>
  <p:clrMap bg1="lt1" tx1="dk1" bg2="lt2" tx2="dk2" accent1="accent1" accent2="accent2" accent3="accent3" accent4="accent4" accent5="accent5" accent6="accent6" hlink="hlink" folHlink="folHlink"/>
  <p:sldLayoutIdLst>
    <p:sldLayoutId id="2147483963"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C4BADB78-9582-467E-8909-C681E02D615E}"/>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180278425"/>
      </p:ext>
    </p:extLst>
  </p:cSld>
  <p:clrMap bg1="lt1" tx1="dk1" bg2="lt2" tx2="dk2" accent1="accent1" accent2="accent2" accent3="accent3" accent4="accent4" accent5="accent5" accent6="accent6" hlink="hlink" folHlink="folHlink"/>
  <p:sldLayoutIdLst>
    <p:sldLayoutId id="2147483973"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A31877D5-2DD6-494B-8219-06A2B949E4E9}"/>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4168050673"/>
      </p:ext>
    </p:extLst>
  </p:cSld>
  <p:clrMap bg1="lt1" tx1="dk1" bg2="lt2" tx2="dk2" accent1="accent1" accent2="accent2" accent3="accent3" accent4="accent4" accent5="accent5" accent6="accent6" hlink="hlink" folHlink="folHlink"/>
  <p:sldLayoutIdLst>
    <p:sldLayoutId id="2147483983"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A1A0ABA-277A-494D-AFC5-4231A957C667}"/>
              </a:ext>
            </a:extLst>
          </p:cNvPr>
          <p:cNvSpPr>
            <a:spLocks noGrp="1"/>
          </p:cNvSpPr>
          <p:nvPr>
            <p:ph type="title"/>
          </p:nvPr>
        </p:nvSpPr>
        <p:spPr bwMode="white">
          <a:xfrm>
            <a:off x="320040" y="486795"/>
            <a:ext cx="11521440" cy="640080"/>
          </a:xfrm>
          <a:prstGeom prst="rect">
            <a:avLst/>
          </a:prstGeom>
        </p:spPr>
        <p:txBody>
          <a:bodyPr vert="horz" lIns="0" tIns="0" rIns="0" bIns="0" rtlCol="0" anchor="ctr">
            <a:noAutofit/>
          </a:bodyPr>
          <a:lstStyle/>
          <a:p>
            <a:r>
              <a:rPr lang="en-US" dirty="0"/>
              <a:t>Slide title, 28pt bold</a:t>
            </a:r>
            <a:endParaRPr lang="en-AU" dirty="0"/>
          </a:p>
        </p:txBody>
      </p:sp>
      <p:sp>
        <p:nvSpPr>
          <p:cNvPr id="8" name="Text Placeholder 2">
            <a:extLst>
              <a:ext uri="{FF2B5EF4-FFF2-40B4-BE49-F238E27FC236}">
                <a16:creationId xmlns:a16="http://schemas.microsoft.com/office/drawing/2014/main" id="{B30F616C-87D7-4D71-A540-D0E1DC2FB78D}"/>
              </a:ext>
            </a:extLst>
          </p:cNvPr>
          <p:cNvSpPr>
            <a:spLocks noGrp="1"/>
          </p:cNvSpPr>
          <p:nvPr>
            <p:ph type="body" idx="1"/>
          </p:nvPr>
        </p:nvSpPr>
        <p:spPr>
          <a:xfrm>
            <a:off x="320039" y="1384917"/>
            <a:ext cx="11521440" cy="4741563"/>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D013D39C-859A-4492-96A6-21F28975B4F9}"/>
              </a:ext>
            </a:extLst>
          </p:cNvPr>
          <p:cNvSpPr>
            <a:spLocks noGrp="1"/>
          </p:cNvSpPr>
          <p:nvPr>
            <p:ph type="sldNum" sz="quarter" idx="4"/>
          </p:nvPr>
        </p:nvSpPr>
        <p:spPr>
          <a:xfrm>
            <a:off x="320040" y="6309360"/>
            <a:ext cx="781674" cy="274320"/>
          </a:xfrm>
          <a:prstGeom prst="rect">
            <a:avLst/>
          </a:prstGeom>
        </p:spPr>
        <p:txBody>
          <a:bodyPr vert="horz" lIns="0" tIns="0" rIns="0" bIns="0" rtlCol="0" anchor="b"/>
          <a:lstStyle>
            <a:lvl1pPr algn="l">
              <a:defRPr sz="1100" b="1">
                <a:solidFill>
                  <a:schemeClr val="tx1"/>
                </a:solidFill>
                <a:latin typeface="+mn-lt"/>
                <a:cs typeface="JacobsChronos" pitchFamily="34" charset="0"/>
              </a:defRPr>
            </a:lvl1pPr>
          </a:lstStyle>
          <a:p>
            <a:fld id="{9B3E39EC-4BE2-4DEA-81C0-4ABC0AAB4AC0}" type="slidenum">
              <a:rPr lang="en-AU" smtClean="0"/>
              <a:pPr/>
              <a:t>‹#›</a:t>
            </a:fld>
            <a:endParaRPr lang="en-AU" dirty="0"/>
          </a:p>
        </p:txBody>
      </p:sp>
      <p:sp>
        <p:nvSpPr>
          <p:cNvPr id="6" name="Footer Placeholder 2">
            <a:extLst>
              <a:ext uri="{FF2B5EF4-FFF2-40B4-BE49-F238E27FC236}">
                <a16:creationId xmlns:a16="http://schemas.microsoft.com/office/drawing/2014/main" id="{4D2674CC-398C-42D4-9C98-27DDBFCA4AB5}"/>
              </a:ext>
            </a:extLst>
          </p:cNvPr>
          <p:cNvSpPr txBox="1">
            <a:spLocks/>
          </p:cNvSpPr>
          <p:nvPr userDrawn="1"/>
        </p:nvSpPr>
        <p:spPr>
          <a:xfrm>
            <a:off x="9281159" y="6309360"/>
            <a:ext cx="2560320" cy="274320"/>
          </a:xfrm>
          <a:prstGeom prst="rect">
            <a:avLst/>
          </a:prstGeom>
        </p:spPr>
        <p:txBody>
          <a:bodyPr vert="horz" lIns="0" tIns="0" rIns="0" bIns="0" rtlCol="0" anchor="b" anchorCtr="0"/>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100" b="0" i="0" u="none" strike="noStrike" kern="1200" cap="none" spc="0" normalizeH="0" baseline="0" noProof="0" dirty="0">
                <a:ln>
                  <a:noFill/>
                </a:ln>
                <a:solidFill>
                  <a:srgbClr val="000000"/>
                </a:solidFill>
                <a:effectLst/>
                <a:uLnTx/>
                <a:uFillTx/>
                <a:latin typeface="+mn-lt"/>
                <a:ea typeface="+mn-ea"/>
                <a:cs typeface="+mn-cs"/>
              </a:rPr>
              <a:t>©Jacobs </a:t>
            </a:r>
            <a:fld id="{4E2E76E7-689B-4738-96D0-D55CED392EBC}" type="datetimeyyyy">
              <a:rPr kumimoji="0" lang="en-AU" sz="1100" b="0" i="0" u="none" strike="noStrike" kern="1200" cap="none" spc="0" normalizeH="0" baseline="0" noProof="0" smtClean="0">
                <a:ln>
                  <a:noFill/>
                </a:ln>
                <a:solidFill>
                  <a:srgbClr val="000000"/>
                </a:solidFill>
                <a:effectLst/>
                <a:uLnTx/>
                <a:uFillTx/>
                <a:latin typeface="+mn-lt"/>
                <a:ea typeface="+mn-ea"/>
                <a:cs typeface="+mn-cs"/>
              </a:rPr>
              <a:t>2023</a:t>
            </a:fld>
            <a:endParaRPr kumimoji="0" lang="en-AU" sz="11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592824063"/>
      </p:ext>
    </p:extLst>
  </p:cSld>
  <p:clrMap bg1="lt1" tx1="dk1" bg2="lt2" tx2="dk2" accent1="accent1" accent2="accent2" accent3="accent3" accent4="accent4" accent5="accent5" accent6="accent6" hlink="hlink" folHlink="folHlink"/>
  <p:sldLayoutIdLst>
    <p:sldLayoutId id="2147484049" r:id="rId1"/>
  </p:sldLayoutIdLst>
  <p:hf hdr="0"/>
  <p:txStyles>
    <p:titleStyle>
      <a:lvl1pPr algn="l" defTabSz="914400" rtl="0" eaLnBrk="1" latinLnBrk="0" hangingPunct="1">
        <a:lnSpc>
          <a:spcPct val="90000"/>
        </a:lnSpc>
        <a:spcBef>
          <a:spcPct val="0"/>
        </a:spcBef>
        <a:buNone/>
        <a:defRPr sz="2800" b="1" kern="1200">
          <a:solidFill>
            <a:schemeClr val="tx1"/>
          </a:solidFill>
          <a:latin typeface="+mj-lt"/>
          <a:ea typeface="+mj-ea"/>
          <a:cs typeface="Jacobs Chronos" panose="010B0603030503030204" pitchFamily="34" charset="0"/>
        </a:defRPr>
      </a:lvl1pPr>
    </p:titleStyle>
    <p:bodyStyle>
      <a:lvl1pPr marL="270000" indent="-270000" algn="l" defTabSz="914400" rtl="0" eaLnBrk="1" latinLnBrk="0" hangingPunct="1">
        <a:lnSpc>
          <a:spcPct val="90000"/>
        </a:lnSpc>
        <a:spcBef>
          <a:spcPts val="1000"/>
        </a:spcBef>
        <a:buFont typeface="Wingdings" panose="05000000000000000000" pitchFamily="2" charset="2"/>
        <a:buChar char="§"/>
        <a:defRPr sz="2400" kern="1200">
          <a:solidFill>
            <a:schemeClr val="tx1"/>
          </a:solidFill>
          <a:latin typeface="+mj-lt"/>
          <a:ea typeface="+mn-ea"/>
          <a:cs typeface="Jacobs Chronos" panose="010B0603030503030204" pitchFamily="34" charset="0"/>
        </a:defRPr>
      </a:lvl1pPr>
      <a:lvl2pPr marL="540000" indent="-270000" algn="l" defTabSz="914400" rtl="0" eaLnBrk="1" latinLnBrk="0" hangingPunct="1">
        <a:lnSpc>
          <a:spcPct val="90000"/>
        </a:lnSpc>
        <a:spcBef>
          <a:spcPts val="500"/>
        </a:spcBef>
        <a:buFont typeface="Jacobs Chronos" panose="010B0603030503030204" pitchFamily="34" charset="0"/>
        <a:buChar char="−"/>
        <a:defRPr sz="2200" kern="1200">
          <a:solidFill>
            <a:schemeClr val="tx1"/>
          </a:solidFill>
          <a:latin typeface="+mj-lt"/>
          <a:ea typeface="+mn-ea"/>
          <a:cs typeface="Jacobs Chronos" panose="010B0603030503030204" pitchFamily="34" charset="0"/>
        </a:defRPr>
      </a:lvl2pPr>
      <a:lvl3pPr marL="810000" indent="-2700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j-lt"/>
          <a:ea typeface="+mn-ea"/>
          <a:cs typeface="Jacobs Chronos" panose="010B0603030503030204" pitchFamily="34" charset="0"/>
        </a:defRPr>
      </a:lvl3pPr>
      <a:lvl4pPr marL="1080000" indent="-270000" algn="l" defTabSz="914400" rtl="0" eaLnBrk="1" latinLnBrk="0" hangingPunct="1">
        <a:lnSpc>
          <a:spcPct val="90000"/>
        </a:lnSpc>
        <a:spcBef>
          <a:spcPts val="500"/>
        </a:spcBef>
        <a:buFont typeface="Jacobs Chronos" panose="010B0603030503030204" pitchFamily="34" charset="0"/>
        <a:buChar char="−"/>
        <a:defRPr sz="1800" kern="1200">
          <a:solidFill>
            <a:schemeClr val="tx1"/>
          </a:solidFill>
          <a:latin typeface="+mj-lt"/>
          <a:ea typeface="+mn-ea"/>
          <a:cs typeface="Jacobs Chronos" panose="010B0603030503030204" pitchFamily="34" charset="0"/>
        </a:defRPr>
      </a:lvl4pPr>
      <a:lvl5pPr marL="1350000" indent="-270000" algn="l" defTabSz="914400" rtl="0" eaLnBrk="1" latinLnBrk="0" hangingPunct="1">
        <a:lnSpc>
          <a:spcPct val="90000"/>
        </a:lnSpc>
        <a:spcBef>
          <a:spcPts val="500"/>
        </a:spcBef>
        <a:buFont typeface="Wingdings" panose="05000000000000000000" pitchFamily="2" charset="2"/>
        <a:buChar char="§"/>
        <a:defRPr sz="1600" kern="1200">
          <a:solidFill>
            <a:schemeClr val="tx1"/>
          </a:solidFill>
          <a:latin typeface="+mj-lt"/>
          <a:ea typeface="+mn-ea"/>
          <a:cs typeface="Jacobs Chronos" panose="010B0603030503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2" Type="http://schemas.openxmlformats.org/officeDocument/2006/relationships/hyperlink" Target="cloud.google.com" TargetMode="Externa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9.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80E7D7-00D8-1C29-12FC-883AEB60C1BD}"/>
              </a:ext>
            </a:extLst>
          </p:cNvPr>
          <p:cNvSpPr>
            <a:spLocks noGrp="1"/>
          </p:cNvSpPr>
          <p:nvPr>
            <p:ph type="body" sz="quarter" idx="11"/>
          </p:nvPr>
        </p:nvSpPr>
        <p:spPr/>
        <p:txBody>
          <a:bodyPr/>
          <a:lstStyle/>
          <a:p>
            <a:r>
              <a:rPr lang="en-US" dirty="0"/>
              <a:t>June 5, 2023</a:t>
            </a:r>
          </a:p>
        </p:txBody>
      </p:sp>
      <p:sp>
        <p:nvSpPr>
          <p:cNvPr id="3" name="Text Placeholder 2">
            <a:extLst>
              <a:ext uri="{FF2B5EF4-FFF2-40B4-BE49-F238E27FC236}">
                <a16:creationId xmlns:a16="http://schemas.microsoft.com/office/drawing/2014/main" id="{3D665CE2-E489-67FB-A431-F9C786B4ACD9}"/>
              </a:ext>
            </a:extLst>
          </p:cNvPr>
          <p:cNvSpPr>
            <a:spLocks noGrp="1"/>
          </p:cNvSpPr>
          <p:nvPr>
            <p:ph type="body" sz="quarter" idx="12"/>
          </p:nvPr>
        </p:nvSpPr>
        <p:spPr/>
        <p:txBody>
          <a:bodyPr/>
          <a:lstStyle/>
          <a:p>
            <a:r>
              <a:rPr lang="en-US" dirty="0"/>
              <a:t>Google Maps API and </a:t>
            </a:r>
          </a:p>
          <a:p>
            <a:r>
              <a:rPr lang="en-US" dirty="0"/>
              <a:t>Python Best Practices</a:t>
            </a:r>
          </a:p>
        </p:txBody>
      </p:sp>
    </p:spTree>
    <p:extLst>
      <p:ext uri="{BB962C8B-B14F-4D97-AF65-F5344CB8AC3E}">
        <p14:creationId xmlns:p14="http://schemas.microsoft.com/office/powerpoint/2010/main" val="814772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01944C-7D98-E44B-1BA1-EBD071C7D837}"/>
              </a:ext>
            </a:extLst>
          </p:cNvPr>
          <p:cNvSpPr>
            <a:spLocks noGrp="1"/>
          </p:cNvSpPr>
          <p:nvPr>
            <p:ph type="sldNum" sz="quarter" idx="11"/>
          </p:nvPr>
        </p:nvSpPr>
        <p:spPr/>
        <p:txBody>
          <a:bodyPr/>
          <a:lstStyle/>
          <a:p>
            <a:fld id="{9B3E39EC-4BE2-4DEA-81C0-4ABC0AAB4AC0}" type="slidenum">
              <a:rPr lang="en-AU" smtClean="0"/>
              <a:pPr/>
              <a:t>10</a:t>
            </a:fld>
            <a:endParaRPr lang="en-AU" dirty="0"/>
          </a:p>
        </p:txBody>
      </p:sp>
      <p:pic>
        <p:nvPicPr>
          <p:cNvPr id="4" name="Picture 3">
            <a:extLst>
              <a:ext uri="{FF2B5EF4-FFF2-40B4-BE49-F238E27FC236}">
                <a16:creationId xmlns:a16="http://schemas.microsoft.com/office/drawing/2014/main" id="{5316420B-B612-C7D6-3143-777D1F670982}"/>
              </a:ext>
            </a:extLst>
          </p:cNvPr>
          <p:cNvPicPr>
            <a:picLocks noChangeAspect="1"/>
          </p:cNvPicPr>
          <p:nvPr/>
        </p:nvPicPr>
        <p:blipFill>
          <a:blip r:embed="rId2"/>
          <a:stretch>
            <a:fillRect/>
          </a:stretch>
        </p:blipFill>
        <p:spPr>
          <a:xfrm>
            <a:off x="517321" y="1058675"/>
            <a:ext cx="11157358" cy="4740650"/>
          </a:xfrm>
          <a:prstGeom prst="rect">
            <a:avLst/>
          </a:prstGeom>
        </p:spPr>
      </p:pic>
    </p:spTree>
    <p:extLst>
      <p:ext uri="{BB962C8B-B14F-4D97-AF65-F5344CB8AC3E}">
        <p14:creationId xmlns:p14="http://schemas.microsoft.com/office/powerpoint/2010/main" val="1261049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9F16DD-AFF4-CD65-2885-018B8F6D4DAF}"/>
              </a:ext>
            </a:extLst>
          </p:cNvPr>
          <p:cNvSpPr>
            <a:spLocks noGrp="1"/>
          </p:cNvSpPr>
          <p:nvPr>
            <p:ph type="sldNum" sz="quarter" idx="11"/>
          </p:nvPr>
        </p:nvSpPr>
        <p:spPr/>
        <p:txBody>
          <a:bodyPr/>
          <a:lstStyle/>
          <a:p>
            <a:fld id="{9B3E39EC-4BE2-4DEA-81C0-4ABC0AAB4AC0}" type="slidenum">
              <a:rPr lang="en-AU" smtClean="0"/>
              <a:pPr/>
              <a:t>11</a:t>
            </a:fld>
            <a:endParaRPr lang="en-AU" dirty="0"/>
          </a:p>
        </p:txBody>
      </p:sp>
      <p:pic>
        <p:nvPicPr>
          <p:cNvPr id="4" name="Picture 3">
            <a:extLst>
              <a:ext uri="{FF2B5EF4-FFF2-40B4-BE49-F238E27FC236}">
                <a16:creationId xmlns:a16="http://schemas.microsoft.com/office/drawing/2014/main" id="{DBAB2F8F-D97D-8273-293F-5B47286EF098}"/>
              </a:ext>
            </a:extLst>
          </p:cNvPr>
          <p:cNvPicPr>
            <a:picLocks noChangeAspect="1"/>
          </p:cNvPicPr>
          <p:nvPr/>
        </p:nvPicPr>
        <p:blipFill>
          <a:blip r:embed="rId2"/>
          <a:stretch>
            <a:fillRect/>
          </a:stretch>
        </p:blipFill>
        <p:spPr>
          <a:xfrm>
            <a:off x="518160" y="1390808"/>
            <a:ext cx="11155680" cy="4076384"/>
          </a:xfrm>
          <a:prstGeom prst="rect">
            <a:avLst/>
          </a:prstGeom>
        </p:spPr>
      </p:pic>
    </p:spTree>
    <p:extLst>
      <p:ext uri="{BB962C8B-B14F-4D97-AF65-F5344CB8AC3E}">
        <p14:creationId xmlns:p14="http://schemas.microsoft.com/office/powerpoint/2010/main" val="3326553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87334-7035-489F-B931-03B66ECE8362}"/>
              </a:ext>
            </a:extLst>
          </p:cNvPr>
          <p:cNvSpPr>
            <a:spLocks noGrp="1"/>
          </p:cNvSpPr>
          <p:nvPr>
            <p:ph type="ctrTitle"/>
          </p:nvPr>
        </p:nvSpPr>
        <p:spPr/>
        <p:txBody>
          <a:bodyPr/>
          <a:lstStyle/>
          <a:p>
            <a:r>
              <a:rPr lang="en-US" dirty="0"/>
              <a:t>How do I set up the </a:t>
            </a:r>
            <a:br>
              <a:rPr lang="en-US" dirty="0"/>
            </a:br>
            <a:r>
              <a:rPr lang="en-US" dirty="0"/>
              <a:t>Google Maps API?</a:t>
            </a:r>
          </a:p>
        </p:txBody>
      </p:sp>
      <p:sp>
        <p:nvSpPr>
          <p:cNvPr id="3" name="Subtitle 2">
            <a:extLst>
              <a:ext uri="{FF2B5EF4-FFF2-40B4-BE49-F238E27FC236}">
                <a16:creationId xmlns:a16="http://schemas.microsoft.com/office/drawing/2014/main" id="{85D8F367-BD3A-4062-8F2C-023B3015BCC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11866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4C323-BC6B-BB90-BBFE-C40985751148}"/>
              </a:ext>
            </a:extLst>
          </p:cNvPr>
          <p:cNvSpPr>
            <a:spLocks noGrp="1"/>
          </p:cNvSpPr>
          <p:nvPr>
            <p:ph type="title"/>
          </p:nvPr>
        </p:nvSpPr>
        <p:spPr/>
        <p:txBody>
          <a:bodyPr/>
          <a:lstStyle/>
          <a:p>
            <a:r>
              <a:rPr lang="en-US" dirty="0"/>
              <a:t>How do I set up the Google Maps API?</a:t>
            </a:r>
          </a:p>
        </p:txBody>
      </p:sp>
      <p:sp>
        <p:nvSpPr>
          <p:cNvPr id="3" name="Slide Number Placeholder 2">
            <a:extLst>
              <a:ext uri="{FF2B5EF4-FFF2-40B4-BE49-F238E27FC236}">
                <a16:creationId xmlns:a16="http://schemas.microsoft.com/office/drawing/2014/main" id="{371369A1-1BF0-C9C3-5188-2174914CF6BE}"/>
              </a:ext>
            </a:extLst>
          </p:cNvPr>
          <p:cNvSpPr>
            <a:spLocks noGrp="1"/>
          </p:cNvSpPr>
          <p:nvPr>
            <p:ph type="sldNum" sz="quarter" idx="11"/>
          </p:nvPr>
        </p:nvSpPr>
        <p:spPr/>
        <p:txBody>
          <a:bodyPr/>
          <a:lstStyle/>
          <a:p>
            <a:fld id="{9B3E39EC-4BE2-4DEA-81C0-4ABC0AAB4AC0}" type="slidenum">
              <a:rPr lang="en-AU" smtClean="0"/>
              <a:pPr/>
              <a:t>13</a:t>
            </a:fld>
            <a:endParaRPr lang="en-AU" dirty="0"/>
          </a:p>
        </p:txBody>
      </p:sp>
      <p:sp>
        <p:nvSpPr>
          <p:cNvPr id="4" name="Text Placeholder 3">
            <a:extLst>
              <a:ext uri="{FF2B5EF4-FFF2-40B4-BE49-F238E27FC236}">
                <a16:creationId xmlns:a16="http://schemas.microsoft.com/office/drawing/2014/main" id="{B2BC4B04-4E18-B13E-43A5-2D72007222F4}"/>
              </a:ext>
            </a:extLst>
          </p:cNvPr>
          <p:cNvSpPr>
            <a:spLocks noGrp="1"/>
          </p:cNvSpPr>
          <p:nvPr>
            <p:ph type="body" sz="quarter" idx="12"/>
          </p:nvPr>
        </p:nvSpPr>
        <p:spPr/>
        <p:txBody>
          <a:bodyPr/>
          <a:lstStyle/>
          <a:p>
            <a:pPr marL="457200" indent="-457200">
              <a:buFont typeface="+mj-lt"/>
              <a:buAutoNum type="arabicPeriod"/>
            </a:pPr>
            <a:r>
              <a:rPr lang="en-US" dirty="0"/>
              <a:t>Make a Google Cloud Platform account (</a:t>
            </a:r>
            <a:r>
              <a:rPr lang="en-US" dirty="0">
                <a:hlinkClick r:id="rId2"/>
              </a:rPr>
              <a:t>cloud.google.com</a:t>
            </a:r>
            <a:r>
              <a:rPr lang="en-US" dirty="0"/>
              <a:t>)*</a:t>
            </a:r>
          </a:p>
          <a:p>
            <a:pPr marL="457200" indent="-457200">
              <a:buFont typeface="+mj-lt"/>
              <a:buAutoNum type="arabicPeriod"/>
            </a:pPr>
            <a:r>
              <a:rPr lang="en-US" dirty="0"/>
              <a:t>Enable the Maps API</a:t>
            </a:r>
          </a:p>
          <a:p>
            <a:pPr marL="457200" indent="-457200">
              <a:buFont typeface="+mj-lt"/>
              <a:buAutoNum type="arabicPeriod"/>
            </a:pPr>
            <a:r>
              <a:rPr lang="en-US" dirty="0"/>
              <a:t>Copy the API key (</a:t>
            </a:r>
            <a:r>
              <a:rPr lang="en-US" dirty="0">
                <a:solidFill>
                  <a:schemeClr val="accent1"/>
                </a:solidFill>
              </a:rPr>
              <a:t>do not share</a:t>
            </a:r>
            <a:r>
              <a:rPr lang="en-US" dirty="0"/>
              <a:t>)</a:t>
            </a:r>
          </a:p>
          <a:p>
            <a:pPr marL="457200" indent="-457200">
              <a:buFont typeface="+mj-lt"/>
              <a:buAutoNum type="arabicPeriod"/>
            </a:pPr>
            <a:r>
              <a:rPr lang="en-US" dirty="0"/>
              <a:t>Install Python or Anaconda</a:t>
            </a:r>
          </a:p>
          <a:p>
            <a:pPr marL="457200" indent="-457200">
              <a:buFont typeface="+mj-lt"/>
              <a:buAutoNum type="arabicPeriod"/>
            </a:pPr>
            <a:r>
              <a:rPr lang="en-US" dirty="0"/>
              <a:t>Create a virtual environment</a:t>
            </a:r>
          </a:p>
          <a:p>
            <a:pPr marL="457200" indent="-457200">
              <a:buFont typeface="+mj-lt"/>
              <a:buAutoNum type="arabicPeriod"/>
            </a:pPr>
            <a:r>
              <a:rPr lang="en-US" dirty="0"/>
              <a:t>Install the required libraries</a:t>
            </a:r>
          </a:p>
          <a:p>
            <a:pPr marL="457200" indent="-457200">
              <a:buFont typeface="+mj-lt"/>
              <a:buAutoNum type="arabicPeriod"/>
            </a:pPr>
            <a:r>
              <a:rPr lang="en-US" dirty="0"/>
              <a:t>Create an environment variable</a:t>
            </a:r>
          </a:p>
          <a:p>
            <a:pPr marL="457200" indent="-457200">
              <a:buFont typeface="+mj-lt"/>
              <a:buAutoNum type="arabicPeriod"/>
            </a:pPr>
            <a:endParaRPr lang="en-US" dirty="0"/>
          </a:p>
        </p:txBody>
      </p:sp>
      <p:sp>
        <p:nvSpPr>
          <p:cNvPr id="5" name="TextBox 4">
            <a:extLst>
              <a:ext uri="{FF2B5EF4-FFF2-40B4-BE49-F238E27FC236}">
                <a16:creationId xmlns:a16="http://schemas.microsoft.com/office/drawing/2014/main" id="{8EB8774A-FF01-4585-B53E-1C8A8FCCE8B7}"/>
              </a:ext>
            </a:extLst>
          </p:cNvPr>
          <p:cNvSpPr txBox="1"/>
          <p:nvPr/>
        </p:nvSpPr>
        <p:spPr>
          <a:xfrm>
            <a:off x="319723" y="5936178"/>
            <a:ext cx="8396438" cy="307777"/>
          </a:xfrm>
          <a:prstGeom prst="rect">
            <a:avLst/>
          </a:prstGeom>
          <a:noFill/>
        </p:spPr>
        <p:txBody>
          <a:bodyPr wrap="square" rtlCol="0" anchor="b">
            <a:spAutoFit/>
          </a:bodyPr>
          <a:lstStyle/>
          <a:p>
            <a:r>
              <a:rPr lang="en-US" sz="1400" i="1" dirty="0">
                <a:solidFill>
                  <a:schemeClr val="accent1"/>
                </a:solidFill>
              </a:rPr>
              <a:t>*Unfortunately, you need to input your credit card details to use the Maps API </a:t>
            </a:r>
            <a:r>
              <a:rPr lang="en-US" sz="1400" i="1" dirty="0">
                <a:solidFill>
                  <a:schemeClr val="accent1"/>
                </a:solidFill>
                <a:sym typeface="Wingdings" panose="05000000000000000000" pitchFamily="2" charset="2"/>
              </a:rPr>
              <a:t></a:t>
            </a:r>
            <a:endParaRPr lang="en-US" sz="1400" i="1" dirty="0">
              <a:solidFill>
                <a:schemeClr val="accent1"/>
              </a:solidFill>
            </a:endParaRPr>
          </a:p>
        </p:txBody>
      </p:sp>
    </p:spTree>
    <p:extLst>
      <p:ext uri="{BB962C8B-B14F-4D97-AF65-F5344CB8AC3E}">
        <p14:creationId xmlns:p14="http://schemas.microsoft.com/office/powerpoint/2010/main" val="2563635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A2F8C-4AF6-04EF-3091-D1A52B2467EA}"/>
              </a:ext>
            </a:extLst>
          </p:cNvPr>
          <p:cNvSpPr>
            <a:spLocks noGrp="1"/>
          </p:cNvSpPr>
          <p:nvPr>
            <p:ph type="ctrTitle"/>
          </p:nvPr>
        </p:nvSpPr>
        <p:spPr/>
        <p:txBody>
          <a:bodyPr/>
          <a:lstStyle/>
          <a:p>
            <a:r>
              <a:rPr lang="en-US" dirty="0"/>
              <a:t>How can I get coordinates of given addresses? (Geocoding)</a:t>
            </a:r>
          </a:p>
        </p:txBody>
      </p:sp>
      <p:sp>
        <p:nvSpPr>
          <p:cNvPr id="3" name="Subtitle 2">
            <a:extLst>
              <a:ext uri="{FF2B5EF4-FFF2-40B4-BE49-F238E27FC236}">
                <a16:creationId xmlns:a16="http://schemas.microsoft.com/office/drawing/2014/main" id="{376E160A-9A19-E686-5F3A-C1D930B1A72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12416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A2F8C-4AF6-04EF-3091-D1A52B2467EA}"/>
              </a:ext>
            </a:extLst>
          </p:cNvPr>
          <p:cNvSpPr>
            <a:spLocks noGrp="1"/>
          </p:cNvSpPr>
          <p:nvPr>
            <p:ph type="ctrTitle"/>
          </p:nvPr>
        </p:nvSpPr>
        <p:spPr/>
        <p:txBody>
          <a:bodyPr/>
          <a:lstStyle/>
          <a:p>
            <a:r>
              <a:rPr lang="en-US" dirty="0"/>
              <a:t>How can I get the addresses of given coordinates? (Reverse Geocoding)</a:t>
            </a:r>
          </a:p>
        </p:txBody>
      </p:sp>
      <p:sp>
        <p:nvSpPr>
          <p:cNvPr id="3" name="Subtitle 2">
            <a:extLst>
              <a:ext uri="{FF2B5EF4-FFF2-40B4-BE49-F238E27FC236}">
                <a16:creationId xmlns:a16="http://schemas.microsoft.com/office/drawing/2014/main" id="{376E160A-9A19-E686-5F3A-C1D930B1A72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54943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A8DDD4-0270-45B6-A761-6E6BFDFD838A}"/>
              </a:ext>
            </a:extLst>
          </p:cNvPr>
          <p:cNvSpPr>
            <a:spLocks noGrp="1"/>
          </p:cNvSpPr>
          <p:nvPr>
            <p:ph type="sldNum" sz="quarter" idx="4294967295"/>
          </p:nvPr>
        </p:nvSpPr>
        <p:spPr>
          <a:xfrm>
            <a:off x="0" y="6308725"/>
            <a:ext cx="315913" cy="274638"/>
          </a:xfrm>
        </p:spPr>
        <p:txBody>
          <a:bodyPr/>
          <a:lstStyle/>
          <a:p>
            <a:fld id="{9B3E39EC-4BE2-4DEA-81C0-4ABC0AAB4AC0}" type="slidenum">
              <a:rPr lang="en-AU" smtClean="0"/>
              <a:pPr/>
              <a:t>16</a:t>
            </a:fld>
            <a:endParaRPr lang="en-AU" dirty="0"/>
          </a:p>
        </p:txBody>
      </p:sp>
      <p:sp>
        <p:nvSpPr>
          <p:cNvPr id="3" name="Footer Placeholder 2">
            <a:extLst>
              <a:ext uri="{FF2B5EF4-FFF2-40B4-BE49-F238E27FC236}">
                <a16:creationId xmlns:a16="http://schemas.microsoft.com/office/drawing/2014/main" id="{65D083D5-5048-4E5C-8BDD-68EDE53AF727}"/>
              </a:ext>
            </a:extLst>
          </p:cNvPr>
          <p:cNvSpPr>
            <a:spLocks noGrp="1"/>
          </p:cNvSpPr>
          <p:nvPr>
            <p:ph type="ftr" sz="quarter" idx="4294967295"/>
          </p:nvPr>
        </p:nvSpPr>
        <p:spPr>
          <a:xfrm>
            <a:off x="9631363" y="6308725"/>
            <a:ext cx="2560637" cy="274638"/>
          </a:xfrm>
          <a:prstGeom prst="rect">
            <a:avLst/>
          </a:prstGeom>
        </p:spPr>
        <p:txBody>
          <a:bodyPr/>
          <a:lstStyle/>
          <a:p>
            <a:endParaRPr lang="en-AU" dirty="0"/>
          </a:p>
        </p:txBody>
      </p:sp>
    </p:spTree>
    <p:extLst>
      <p:ext uri="{BB962C8B-B14F-4D97-AF65-F5344CB8AC3E}">
        <p14:creationId xmlns:p14="http://schemas.microsoft.com/office/powerpoint/2010/main" val="641981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87334-7035-489F-B931-03B66ECE8362}"/>
              </a:ext>
            </a:extLst>
          </p:cNvPr>
          <p:cNvSpPr>
            <a:spLocks noGrp="1"/>
          </p:cNvSpPr>
          <p:nvPr>
            <p:ph type="ctrTitle"/>
          </p:nvPr>
        </p:nvSpPr>
        <p:spPr/>
        <p:txBody>
          <a:bodyPr/>
          <a:lstStyle/>
          <a:p>
            <a:r>
              <a:rPr lang="en-US" dirty="0"/>
              <a:t>What group developed the GPS?</a:t>
            </a:r>
          </a:p>
        </p:txBody>
      </p:sp>
      <p:sp>
        <p:nvSpPr>
          <p:cNvPr id="3" name="Subtitle 2">
            <a:extLst>
              <a:ext uri="{FF2B5EF4-FFF2-40B4-BE49-F238E27FC236}">
                <a16:creationId xmlns:a16="http://schemas.microsoft.com/office/drawing/2014/main" id="{85D8F367-BD3A-4062-8F2C-023B3015BCC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27730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32F4E4-10D1-4F48-A0CE-484ABD73D35C}"/>
              </a:ext>
            </a:extLst>
          </p:cNvPr>
          <p:cNvSpPr>
            <a:spLocks noGrp="1"/>
          </p:cNvSpPr>
          <p:nvPr>
            <p:ph type="title"/>
          </p:nvPr>
        </p:nvSpPr>
        <p:spPr/>
        <p:txBody>
          <a:bodyPr/>
          <a:lstStyle/>
          <a:p>
            <a:r>
              <a:rPr lang="en-US" dirty="0"/>
              <a:t>Agenda</a:t>
            </a:r>
          </a:p>
        </p:txBody>
      </p:sp>
      <p:sp>
        <p:nvSpPr>
          <p:cNvPr id="2" name="Slide Number Placeholder 1">
            <a:extLst>
              <a:ext uri="{FF2B5EF4-FFF2-40B4-BE49-F238E27FC236}">
                <a16:creationId xmlns:a16="http://schemas.microsoft.com/office/drawing/2014/main" id="{13BCB295-9A62-47BF-ACD2-DD4C129408FE}"/>
              </a:ext>
            </a:extLst>
          </p:cNvPr>
          <p:cNvSpPr>
            <a:spLocks noGrp="1"/>
          </p:cNvSpPr>
          <p:nvPr>
            <p:ph type="sldNum" sz="quarter" idx="11"/>
          </p:nvPr>
        </p:nvSpPr>
        <p:spPr/>
        <p:txBody>
          <a:bodyPr/>
          <a:lstStyle/>
          <a:p>
            <a:fld id="{9B3E39EC-4BE2-4DEA-81C0-4ABC0AAB4AC0}" type="slidenum">
              <a:rPr lang="en-AU" smtClean="0"/>
              <a:pPr/>
              <a:t>3</a:t>
            </a:fld>
            <a:endParaRPr lang="en-AU" dirty="0"/>
          </a:p>
        </p:txBody>
      </p:sp>
      <p:sp>
        <p:nvSpPr>
          <p:cNvPr id="4" name="Text Placeholder 3">
            <a:extLst>
              <a:ext uri="{FF2B5EF4-FFF2-40B4-BE49-F238E27FC236}">
                <a16:creationId xmlns:a16="http://schemas.microsoft.com/office/drawing/2014/main" id="{149C008D-07BC-4A61-A96A-6DF439234285}"/>
              </a:ext>
            </a:extLst>
          </p:cNvPr>
          <p:cNvSpPr>
            <a:spLocks noGrp="1"/>
          </p:cNvSpPr>
          <p:nvPr>
            <p:ph type="body" sz="quarter" idx="12"/>
          </p:nvPr>
        </p:nvSpPr>
        <p:spPr/>
        <p:txBody>
          <a:bodyPr/>
          <a:lstStyle/>
          <a:p>
            <a:pPr marL="457200" indent="-457200">
              <a:buFont typeface="+mj-lt"/>
              <a:buAutoNum type="arabicPeriod"/>
            </a:pPr>
            <a:r>
              <a:rPr lang="en-US" dirty="0"/>
              <a:t>What is an API?</a:t>
            </a:r>
          </a:p>
          <a:p>
            <a:pPr marL="457200" indent="-457200">
              <a:buFont typeface="+mj-lt"/>
              <a:buAutoNum type="arabicPeriod"/>
            </a:pPr>
            <a:r>
              <a:rPr lang="en-US" dirty="0"/>
              <a:t>What is the Google Maps API?</a:t>
            </a:r>
          </a:p>
          <a:p>
            <a:pPr marL="457200" indent="-457200">
              <a:buFont typeface="+mj-lt"/>
              <a:buAutoNum type="arabicPeriod"/>
            </a:pPr>
            <a:r>
              <a:rPr lang="en-US" dirty="0"/>
              <a:t>How do I set it up?</a:t>
            </a:r>
          </a:p>
          <a:p>
            <a:pPr marL="457200" indent="-457200">
              <a:buFont typeface="+mj-lt"/>
              <a:buAutoNum type="arabicPeriod"/>
            </a:pPr>
            <a:r>
              <a:rPr lang="en-US" dirty="0"/>
              <a:t>How can I get coordinates of given addresses?</a:t>
            </a:r>
          </a:p>
          <a:p>
            <a:pPr marL="457200" indent="-457200">
              <a:buFont typeface="+mj-lt"/>
              <a:buAutoNum type="arabicPeriod"/>
            </a:pPr>
            <a:r>
              <a:rPr lang="en-US" dirty="0"/>
              <a:t>How can I get addresses of given coordinates?</a:t>
            </a:r>
          </a:p>
          <a:p>
            <a:pPr marL="457200" indent="-457200">
              <a:buFont typeface="+mj-lt"/>
              <a:buAutoNum type="arabicPeriod"/>
            </a:pPr>
            <a:r>
              <a:rPr lang="en-US" dirty="0"/>
              <a:t>How do I incorporate the results in Python or Power BI?</a:t>
            </a:r>
          </a:p>
          <a:p>
            <a:pPr marL="457200" indent="-457200">
              <a:buFont typeface="+mj-lt"/>
              <a:buAutoNum type="arabicPeriod"/>
            </a:pPr>
            <a:r>
              <a:rPr lang="en-US" dirty="0"/>
              <a:t>What else can the Google Maps API do?</a:t>
            </a:r>
          </a:p>
          <a:p>
            <a:pPr marL="457200" indent="-457200">
              <a:buFont typeface="+mj-lt"/>
              <a:buAutoNum type="arabicPeriod"/>
            </a:pPr>
            <a:r>
              <a:rPr lang="en-US" dirty="0"/>
              <a:t>Q&amp;A</a:t>
            </a:r>
          </a:p>
        </p:txBody>
      </p:sp>
    </p:spTree>
    <p:extLst>
      <p:ext uri="{BB962C8B-B14F-4D97-AF65-F5344CB8AC3E}">
        <p14:creationId xmlns:p14="http://schemas.microsoft.com/office/powerpoint/2010/main" val="2242111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87334-7035-489F-B931-03B66ECE8362}"/>
              </a:ext>
            </a:extLst>
          </p:cNvPr>
          <p:cNvSpPr>
            <a:spLocks noGrp="1"/>
          </p:cNvSpPr>
          <p:nvPr>
            <p:ph type="ctrTitle"/>
          </p:nvPr>
        </p:nvSpPr>
        <p:spPr/>
        <p:txBody>
          <a:bodyPr/>
          <a:lstStyle/>
          <a:p>
            <a:r>
              <a:rPr lang="en-US" dirty="0"/>
              <a:t>What is an API?</a:t>
            </a:r>
          </a:p>
        </p:txBody>
      </p:sp>
      <p:sp>
        <p:nvSpPr>
          <p:cNvPr id="3" name="Subtitle 2">
            <a:extLst>
              <a:ext uri="{FF2B5EF4-FFF2-40B4-BE49-F238E27FC236}">
                <a16:creationId xmlns:a16="http://schemas.microsoft.com/office/drawing/2014/main" id="{85D8F367-BD3A-4062-8F2C-023B3015BCC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9682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3F3E85-A754-AFF6-5A59-983B8F02BDB7}"/>
              </a:ext>
            </a:extLst>
          </p:cNvPr>
          <p:cNvSpPr>
            <a:spLocks noGrp="1"/>
          </p:cNvSpPr>
          <p:nvPr>
            <p:ph type="sldNum" sz="quarter" idx="11"/>
          </p:nvPr>
        </p:nvSpPr>
        <p:spPr/>
        <p:txBody>
          <a:bodyPr/>
          <a:lstStyle/>
          <a:p>
            <a:fld id="{9B3E39EC-4BE2-4DEA-81C0-4ABC0AAB4AC0}" type="slidenum">
              <a:rPr lang="en-AU" smtClean="0"/>
              <a:pPr/>
              <a:t>5</a:t>
            </a:fld>
            <a:endParaRPr lang="en-AU" dirty="0"/>
          </a:p>
        </p:txBody>
      </p:sp>
      <p:pic>
        <p:nvPicPr>
          <p:cNvPr id="1026" name="Picture 2" descr="API (Application Programming Interface)">
            <a:extLst>
              <a:ext uri="{FF2B5EF4-FFF2-40B4-BE49-F238E27FC236}">
                <a16:creationId xmlns:a16="http://schemas.microsoft.com/office/drawing/2014/main" id="{B1AEF67B-5999-2D15-61AC-DEBC92B4E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993000"/>
            <a:ext cx="9525000" cy="44767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806244-CE8E-E314-B65C-A093D9AD83DD}"/>
              </a:ext>
            </a:extLst>
          </p:cNvPr>
          <p:cNvSpPr txBox="1"/>
          <p:nvPr/>
        </p:nvSpPr>
        <p:spPr>
          <a:xfrm>
            <a:off x="4338506" y="5557223"/>
            <a:ext cx="3514987" cy="307777"/>
          </a:xfrm>
          <a:prstGeom prst="rect">
            <a:avLst/>
          </a:prstGeom>
          <a:noFill/>
        </p:spPr>
        <p:txBody>
          <a:bodyPr wrap="square" rtlCol="0">
            <a:spAutoFit/>
          </a:bodyPr>
          <a:lstStyle/>
          <a:p>
            <a:pPr algn="ctr"/>
            <a:r>
              <a:rPr lang="en-US" sz="1400" dirty="0"/>
              <a:t>Photo from </a:t>
            </a:r>
            <a:r>
              <a:rPr lang="en-US" sz="1400" dirty="0" err="1"/>
              <a:t>GeekForGeeks</a:t>
            </a:r>
            <a:endParaRPr lang="en-US" sz="1400" dirty="0"/>
          </a:p>
        </p:txBody>
      </p:sp>
    </p:spTree>
    <p:extLst>
      <p:ext uri="{BB962C8B-B14F-4D97-AF65-F5344CB8AC3E}">
        <p14:creationId xmlns:p14="http://schemas.microsoft.com/office/powerpoint/2010/main" val="2257963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AABE9A-D85F-D520-225E-EF56E78FABDE}"/>
              </a:ext>
            </a:extLst>
          </p:cNvPr>
          <p:cNvSpPr>
            <a:spLocks noGrp="1"/>
          </p:cNvSpPr>
          <p:nvPr>
            <p:ph type="sldNum" sz="quarter" idx="11"/>
          </p:nvPr>
        </p:nvSpPr>
        <p:spPr/>
        <p:txBody>
          <a:bodyPr/>
          <a:lstStyle/>
          <a:p>
            <a:fld id="{9B3E39EC-4BE2-4DEA-81C0-4ABC0AAB4AC0}" type="slidenum">
              <a:rPr lang="en-AU" smtClean="0"/>
              <a:pPr/>
              <a:t>6</a:t>
            </a:fld>
            <a:endParaRPr lang="en-AU" dirty="0"/>
          </a:p>
        </p:txBody>
      </p:sp>
      <p:pic>
        <p:nvPicPr>
          <p:cNvPr id="10" name="Picture 8">
            <a:extLst>
              <a:ext uri="{FF2B5EF4-FFF2-40B4-BE49-F238E27FC236}">
                <a16:creationId xmlns:a16="http://schemas.microsoft.com/office/drawing/2014/main" id="{69744A97-8F8A-2B80-5190-588A84643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08" y="3797556"/>
            <a:ext cx="2468880" cy="24688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DD64C737-911F-CE50-9C7B-97E1DEDCF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7612" y="591563"/>
            <a:ext cx="2468880" cy="24688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D2EDFD0C-B110-41E6-B9C0-363595F36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1560" y="810965"/>
            <a:ext cx="2468880" cy="20300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rand - Reddit">
            <a:extLst>
              <a:ext uri="{FF2B5EF4-FFF2-40B4-BE49-F238E27FC236}">
                <a16:creationId xmlns:a16="http://schemas.microsoft.com/office/drawing/2014/main" id="{5DC38824-466E-3D27-7468-0B1A24958E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5508" y="591563"/>
            <a:ext cx="2468880" cy="24688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NYC Open Data -">
            <a:extLst>
              <a:ext uri="{FF2B5EF4-FFF2-40B4-BE49-F238E27FC236}">
                <a16:creationId xmlns:a16="http://schemas.microsoft.com/office/drawing/2014/main" id="{C433B919-FDB3-9E3F-9EFE-351D16686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0798" y="3797556"/>
            <a:ext cx="4702630" cy="2468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219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50443-4F15-43EA-249D-D195187C173F}"/>
              </a:ext>
            </a:extLst>
          </p:cNvPr>
          <p:cNvSpPr>
            <a:spLocks noGrp="1"/>
          </p:cNvSpPr>
          <p:nvPr>
            <p:ph type="sldNum" sz="quarter" idx="11"/>
          </p:nvPr>
        </p:nvSpPr>
        <p:spPr/>
        <p:txBody>
          <a:bodyPr/>
          <a:lstStyle/>
          <a:p>
            <a:fld id="{9B3E39EC-4BE2-4DEA-81C0-4ABC0AAB4AC0}" type="slidenum">
              <a:rPr lang="en-AU" smtClean="0"/>
              <a:pPr/>
              <a:t>7</a:t>
            </a:fld>
            <a:endParaRPr lang="en-AU" dirty="0"/>
          </a:p>
        </p:txBody>
      </p:sp>
      <p:pic>
        <p:nvPicPr>
          <p:cNvPr id="3074" name="Picture 2">
            <a:extLst>
              <a:ext uri="{FF2B5EF4-FFF2-40B4-BE49-F238E27FC236}">
                <a16:creationId xmlns:a16="http://schemas.microsoft.com/office/drawing/2014/main" id="{1D7E8143-5C2A-9709-48F3-C3E67E88D4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1243" y="2194560"/>
            <a:ext cx="1805940" cy="24688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68EC653-C413-7839-FFAC-00CA8B0FB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1877" y="2194560"/>
            <a:ext cx="2468880" cy="24688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782A334-E8F6-CDBE-1729-42A42788A1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825" y="2574536"/>
            <a:ext cx="2468880" cy="1708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847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87334-7035-489F-B931-03B66ECE8362}"/>
              </a:ext>
            </a:extLst>
          </p:cNvPr>
          <p:cNvSpPr>
            <a:spLocks noGrp="1"/>
          </p:cNvSpPr>
          <p:nvPr>
            <p:ph type="ctrTitle"/>
          </p:nvPr>
        </p:nvSpPr>
        <p:spPr/>
        <p:txBody>
          <a:bodyPr/>
          <a:lstStyle/>
          <a:p>
            <a:r>
              <a:rPr lang="en-US" dirty="0"/>
              <a:t>What is the Google Maps API?</a:t>
            </a:r>
          </a:p>
        </p:txBody>
      </p:sp>
      <p:sp>
        <p:nvSpPr>
          <p:cNvPr id="3" name="Subtitle 2">
            <a:extLst>
              <a:ext uri="{FF2B5EF4-FFF2-40B4-BE49-F238E27FC236}">
                <a16:creationId xmlns:a16="http://schemas.microsoft.com/office/drawing/2014/main" id="{85D8F367-BD3A-4062-8F2C-023B3015BCC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21056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7469DF-7992-A0FA-35B2-9609D21FB35F}"/>
              </a:ext>
            </a:extLst>
          </p:cNvPr>
          <p:cNvSpPr>
            <a:spLocks noGrp="1"/>
          </p:cNvSpPr>
          <p:nvPr>
            <p:ph type="sldNum" sz="quarter" idx="11"/>
          </p:nvPr>
        </p:nvSpPr>
        <p:spPr/>
        <p:txBody>
          <a:bodyPr/>
          <a:lstStyle/>
          <a:p>
            <a:fld id="{9B3E39EC-4BE2-4DEA-81C0-4ABC0AAB4AC0}" type="slidenum">
              <a:rPr lang="en-AU" smtClean="0"/>
              <a:pPr/>
              <a:t>9</a:t>
            </a:fld>
            <a:endParaRPr lang="en-AU" dirty="0"/>
          </a:p>
        </p:txBody>
      </p:sp>
      <p:pic>
        <p:nvPicPr>
          <p:cNvPr id="4" name="Picture 3">
            <a:extLst>
              <a:ext uri="{FF2B5EF4-FFF2-40B4-BE49-F238E27FC236}">
                <a16:creationId xmlns:a16="http://schemas.microsoft.com/office/drawing/2014/main" id="{F650CE81-06FA-C820-8A89-16277A70A8ED}"/>
              </a:ext>
            </a:extLst>
          </p:cNvPr>
          <p:cNvPicPr>
            <a:picLocks noChangeAspect="1"/>
          </p:cNvPicPr>
          <p:nvPr/>
        </p:nvPicPr>
        <p:blipFill>
          <a:blip r:embed="rId2"/>
          <a:stretch>
            <a:fillRect/>
          </a:stretch>
        </p:blipFill>
        <p:spPr>
          <a:xfrm>
            <a:off x="133350" y="138112"/>
            <a:ext cx="11925300" cy="6581775"/>
          </a:xfrm>
          <a:prstGeom prst="rect">
            <a:avLst/>
          </a:prstGeom>
        </p:spPr>
      </p:pic>
    </p:spTree>
    <p:extLst>
      <p:ext uri="{BB962C8B-B14F-4D97-AF65-F5344CB8AC3E}">
        <p14:creationId xmlns:p14="http://schemas.microsoft.com/office/powerpoint/2010/main" val="1810864691"/>
      </p:ext>
    </p:extLst>
  </p:cSld>
  <p:clrMapOvr>
    <a:masterClrMapping/>
  </p:clrMapOvr>
</p:sld>
</file>

<file path=ppt/theme/theme1.xml><?xml version="1.0" encoding="utf-8"?>
<a:theme xmlns:a="http://schemas.openxmlformats.org/drawingml/2006/main" name="Title Slides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Content 2 Column Color with Image Placeholder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ppt/theme/theme11.xml><?xml version="1.0" encoding="utf-8"?>
<a:theme xmlns:a="http://schemas.openxmlformats.org/drawingml/2006/main" name="Content With 3 Image Placeholders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ppt/theme/theme12.xml><?xml version="1.0" encoding="utf-8"?>
<a:theme xmlns:a="http://schemas.openxmlformats.org/drawingml/2006/main" name="Content with Catalyst Shape &amp; World Illustration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ppt/theme/theme13.xml><?xml version="1.0" encoding="utf-8"?>
<a:theme xmlns:a="http://schemas.openxmlformats.org/drawingml/2006/main" name="Content with Catalyst Shape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ppt/theme/theme14.xml><?xml version="1.0" encoding="utf-8"?>
<a:theme xmlns:a="http://schemas.openxmlformats.org/drawingml/2006/main" name="Content Horizontal Bars Color Background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37F62C33-A62D-480D-8378-B36433DEACA3}"/>
    </a:ext>
  </a:extLst>
</a:theme>
</file>

<file path=ppt/theme/theme15.xml><?xml version="1.0" encoding="utf-8"?>
<a:theme xmlns:a="http://schemas.openxmlformats.org/drawingml/2006/main" name="Content Vertical Bar Color Background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37F62C33-A62D-480D-8378-B36433DEACA3}"/>
    </a:ext>
  </a:extLst>
</a:theme>
</file>

<file path=ppt/theme/theme16.xml><?xml version="1.0" encoding="utf-8"?>
<a:theme xmlns:a="http://schemas.openxmlformats.org/drawingml/2006/main" name="Night Content Horizontal Color Bar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37F62C33-A62D-480D-8378-B36433DEACA3}"/>
    </a:ext>
  </a:extLst>
</a:theme>
</file>

<file path=ppt/theme/theme17.xml><?xml version="1.0" encoding="utf-8"?>
<a:theme xmlns:a="http://schemas.openxmlformats.org/drawingml/2006/main" name="Night Content Vertical Color Bar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37F62C33-A62D-480D-8378-B36433DEACA3}"/>
    </a:ext>
  </a:extLst>
</a:theme>
</file>

<file path=ppt/theme/theme18.xml><?xml version="1.0" encoding="utf-8"?>
<a:theme xmlns:a="http://schemas.openxmlformats.org/drawingml/2006/main" name="Blank Layout (Blue Accent Colors)">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867B11B7-A59A-47BD-BE38-E684CA001890}"/>
    </a:ext>
  </a:extLst>
</a:theme>
</file>

<file path=ppt/theme/theme19.xml><?xml version="1.0" encoding="utf-8"?>
<a:theme xmlns:a="http://schemas.openxmlformats.org/drawingml/2006/main" name="Blank Layout (Green Accent Colors)">
  <a:themeElements>
    <a:clrScheme name="Jacobs Accents Green">
      <a:dk1>
        <a:srgbClr val="000000"/>
      </a:dk1>
      <a:lt1>
        <a:srgbClr val="FFFFFF"/>
      </a:lt1>
      <a:dk2>
        <a:srgbClr val="333333"/>
      </a:dk2>
      <a:lt2>
        <a:srgbClr val="E6E6E6"/>
      </a:lt2>
      <a:accent1>
        <a:srgbClr val="007D55"/>
      </a:accent1>
      <a:accent2>
        <a:srgbClr val="0AD287"/>
      </a:accent2>
      <a:accent3>
        <a:srgbClr val="78FAC8"/>
      </a:accent3>
      <a:accent4>
        <a:srgbClr val="003C2D"/>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867B11B7-A59A-47BD-BE38-E684CA001890}"/>
    </a:ext>
  </a:extLst>
</a:theme>
</file>

<file path=ppt/theme/theme2.xml><?xml version="1.0" encoding="utf-8"?>
<a:theme xmlns:a="http://schemas.openxmlformats.org/drawingml/2006/main" name="Animated Title Slides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Blank Layout (Purple Accent Colors)">
  <a:themeElements>
    <a:clrScheme name="Jacobs Accents Purple">
      <a:dk1>
        <a:srgbClr val="000000"/>
      </a:dk1>
      <a:lt1>
        <a:srgbClr val="FFFFFF"/>
      </a:lt1>
      <a:dk2>
        <a:srgbClr val="333333"/>
      </a:dk2>
      <a:lt2>
        <a:srgbClr val="E6E6E6"/>
      </a:lt2>
      <a:accent1>
        <a:srgbClr val="6F006E"/>
      </a:accent1>
      <a:accent2>
        <a:srgbClr val="A800A8"/>
      </a:accent2>
      <a:accent3>
        <a:srgbClr val="D7A5F5"/>
      </a:accent3>
      <a:accent4>
        <a:srgbClr val="460F32"/>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867B11B7-A59A-47BD-BE38-E684CA001890}"/>
    </a:ext>
  </a:extLst>
</a:theme>
</file>

<file path=ppt/theme/theme21.xml><?xml version="1.0" encoding="utf-8"?>
<a:theme xmlns:a="http://schemas.openxmlformats.org/drawingml/2006/main" name="Blank Layout (Red Accent Colors)">
  <a:themeElements>
    <a:clrScheme name="Jacobs Accents Red">
      <a:dk1>
        <a:srgbClr val="000000"/>
      </a:dk1>
      <a:lt1>
        <a:srgbClr val="FFFFFF"/>
      </a:lt1>
      <a:dk2>
        <a:srgbClr val="333333"/>
      </a:dk2>
      <a:lt2>
        <a:srgbClr val="E6E6E6"/>
      </a:lt2>
      <a:accent1>
        <a:srgbClr val="D72850"/>
      </a:accent1>
      <a:accent2>
        <a:srgbClr val="FF465F"/>
      </a:accent2>
      <a:accent3>
        <a:srgbClr val="FF9191"/>
      </a:accent3>
      <a:accent4>
        <a:srgbClr val="690A28"/>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867B11B7-A59A-47BD-BE38-E684CA001890}"/>
    </a:ext>
  </a:extLst>
</a:theme>
</file>

<file path=ppt/theme/theme22.xml><?xml version="1.0" encoding="utf-8"?>
<a:theme xmlns:a="http://schemas.openxmlformats.org/drawingml/2006/main" name="Blank Layout (Yellow Accent Colors)">
  <a:themeElements>
    <a:clrScheme name="Jacobs Accents Yellow PPT ONLY">
      <a:dk1>
        <a:srgbClr val="000000"/>
      </a:dk1>
      <a:lt1>
        <a:srgbClr val="FFFFFF"/>
      </a:lt1>
      <a:dk2>
        <a:srgbClr val="333333"/>
      </a:dk2>
      <a:lt2>
        <a:srgbClr val="E6E6E6"/>
      </a:lt2>
      <a:accent1>
        <a:srgbClr val="FFA014"/>
      </a:accent1>
      <a:accent2>
        <a:srgbClr val="FFB41E"/>
      </a:accent2>
      <a:accent3>
        <a:srgbClr val="FFDC78"/>
      </a:accent3>
      <a:accent4>
        <a:srgbClr val="C05D27"/>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867B11B7-A59A-47BD-BE38-E684CA001890}"/>
    </a:ext>
  </a:extLst>
</a:theme>
</file>

<file path=ppt/theme/theme23.xml><?xml version="1.0" encoding="utf-8"?>
<a:theme xmlns:a="http://schemas.openxmlformats.org/drawingml/2006/main" name="Image Sequence 1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21B0A0B-D14D-4217-9F9B-3A0E27A6FECE}"/>
    </a:ext>
  </a:extLst>
</a:theme>
</file>

<file path=ppt/theme/theme24.xml><?xml version="1.0" encoding="utf-8"?>
<a:theme xmlns:a="http://schemas.openxmlformats.org/drawingml/2006/main" name="Image Sequence 2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21B0A0B-D14D-4217-9F9B-3A0E27A6FECE}"/>
    </a:ext>
  </a:extLst>
</a:theme>
</file>

<file path=ppt/theme/theme25.xml><?xml version="1.0" encoding="utf-8"?>
<a:theme xmlns:a="http://schemas.openxmlformats.org/drawingml/2006/main" name="What If...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Jacobs_PowerPoint_V7_01.pptx" id="{F7656221-DB9D-4148-BC7A-FE875EAFFF41}" vid="{421B0A0B-D14D-4217-9F9B-3A0E27A6FECE}"/>
    </a:ext>
  </a:extLst>
</a:theme>
</file>

<file path=ppt/theme/theme26.xml><?xml version="1.0" encoding="utf-8"?>
<a:theme xmlns:a="http://schemas.openxmlformats.org/drawingml/2006/main" name="Chart with Image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7400D640-EF4A-46E9-BB93-688E265BD11D}"/>
    </a:ext>
  </a:extLst>
</a:theme>
</file>

<file path=ppt/theme/theme27.xml><?xml version="1.0" encoding="utf-8"?>
<a:theme xmlns:a="http://schemas.openxmlformats.org/drawingml/2006/main" name="Content Vertical Bar (Primary Color Themes Only).">
  <a:themeElements>
    <a:clrScheme name="Jacobs Primary Blue">
      <a:dk1>
        <a:srgbClr val="000000"/>
      </a:dk1>
      <a:lt1>
        <a:srgbClr val="FFFFFF"/>
      </a:lt1>
      <a:dk2>
        <a:srgbClr val="333333"/>
      </a:dk2>
      <a:lt2>
        <a:srgbClr val="E6E6E6"/>
      </a:lt2>
      <a:accent1>
        <a:srgbClr val="231EDC"/>
      </a:accent1>
      <a:accent2>
        <a:srgbClr val="6F006E"/>
      </a:accent2>
      <a:accent3>
        <a:srgbClr val="D72850"/>
      </a:accent3>
      <a:accent4>
        <a:srgbClr val="FFA014"/>
      </a:accent4>
      <a:accent5>
        <a:srgbClr val="007D55"/>
      </a:accent5>
      <a:accent6>
        <a:srgbClr val="A5A5A5"/>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ppt/theme/theme28.xml><?xml version="1.0" encoding="utf-8"?>
<a:theme xmlns:a="http://schemas.openxmlformats.org/drawingml/2006/main" name="Content with Kicker Box (Primary Color Themes Only).">
  <a:themeElements>
    <a:clrScheme name="Jacobs Primary Blue">
      <a:dk1>
        <a:srgbClr val="000000"/>
      </a:dk1>
      <a:lt1>
        <a:srgbClr val="FFFFFF"/>
      </a:lt1>
      <a:dk2>
        <a:srgbClr val="333333"/>
      </a:dk2>
      <a:lt2>
        <a:srgbClr val="E6E6E6"/>
      </a:lt2>
      <a:accent1>
        <a:srgbClr val="231EDC"/>
      </a:accent1>
      <a:accent2>
        <a:srgbClr val="6F006E"/>
      </a:accent2>
      <a:accent3>
        <a:srgbClr val="D72850"/>
      </a:accent3>
      <a:accent4>
        <a:srgbClr val="FFA014"/>
      </a:accent4>
      <a:accent5>
        <a:srgbClr val="007D55"/>
      </a:accent5>
      <a:accent6>
        <a:srgbClr val="A5A5A5"/>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ppt/theme/theme29.xml><?xml version="1.0" encoding="utf-8"?>
<a:theme xmlns:a="http://schemas.openxmlformats.org/drawingml/2006/main" name="Content Horizontal Color Bar (Primary Color Themes Only).">
  <a:themeElements>
    <a:clrScheme name="Jacobs Primary Blue">
      <a:dk1>
        <a:srgbClr val="000000"/>
      </a:dk1>
      <a:lt1>
        <a:srgbClr val="FFFFFF"/>
      </a:lt1>
      <a:dk2>
        <a:srgbClr val="333333"/>
      </a:dk2>
      <a:lt2>
        <a:srgbClr val="E6E6E6"/>
      </a:lt2>
      <a:accent1>
        <a:srgbClr val="231EDC"/>
      </a:accent1>
      <a:accent2>
        <a:srgbClr val="6F006E"/>
      </a:accent2>
      <a:accent3>
        <a:srgbClr val="D72850"/>
      </a:accent3>
      <a:accent4>
        <a:srgbClr val="FFA014"/>
      </a:accent4>
      <a:accent5>
        <a:srgbClr val="007D55"/>
      </a:accent5>
      <a:accent6>
        <a:srgbClr val="A5A5A5"/>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ppt/theme/theme3.xml><?xml version="1.0" encoding="utf-8"?>
<a:theme xmlns:a="http://schemas.openxmlformats.org/drawingml/2006/main" name="Agenda Slides (Jacobs Black Theme Only)">
  <a:themeElements>
    <a:clrScheme name="Jacobs Charts &amp; Tables">
      <a:dk1>
        <a:srgbClr val="000000"/>
      </a:dk1>
      <a:lt1>
        <a:srgbClr val="FFFFFF"/>
      </a:lt1>
      <a:dk2>
        <a:srgbClr val="333333"/>
      </a:dk2>
      <a:lt2>
        <a:srgbClr val="E5E5E5"/>
      </a:lt2>
      <a:accent1>
        <a:srgbClr val="333333"/>
      </a:accent1>
      <a:accent2>
        <a:srgbClr val="A5A5A5"/>
      </a:accent2>
      <a:accent3>
        <a:srgbClr val="C8C8C8"/>
      </a:accent3>
      <a:accent4>
        <a:srgbClr val="E6E6E6"/>
      </a:accent4>
      <a:accent5>
        <a:srgbClr val="333333"/>
      </a:accent5>
      <a:accent6>
        <a:srgbClr val="A5A5A5"/>
      </a:accent6>
      <a:hlink>
        <a:srgbClr val="C8C8C8"/>
      </a:hlink>
      <a:folHlink>
        <a:srgbClr val="E6E6E6"/>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2BC0991B-61B6-4672-9C8C-AFD0EAE0E6D5}"/>
    </a:ext>
  </a:extLst>
</a:theme>
</file>

<file path=ppt/theme/theme30.xml><?xml version="1.0" encoding="utf-8"?>
<a:theme xmlns:a="http://schemas.openxmlformats.org/drawingml/2006/main" name="Content With Image Placeholder (Primary Color Themes Only).">
  <a:themeElements>
    <a:clrScheme name="Jacobs Primary Blue">
      <a:dk1>
        <a:srgbClr val="000000"/>
      </a:dk1>
      <a:lt1>
        <a:srgbClr val="FFFFFF"/>
      </a:lt1>
      <a:dk2>
        <a:srgbClr val="333333"/>
      </a:dk2>
      <a:lt2>
        <a:srgbClr val="E6E6E6"/>
      </a:lt2>
      <a:accent1>
        <a:srgbClr val="231EDC"/>
      </a:accent1>
      <a:accent2>
        <a:srgbClr val="6F006E"/>
      </a:accent2>
      <a:accent3>
        <a:srgbClr val="D72850"/>
      </a:accent3>
      <a:accent4>
        <a:srgbClr val="FFA014"/>
      </a:accent4>
      <a:accent5>
        <a:srgbClr val="007D55"/>
      </a:accent5>
      <a:accent6>
        <a:srgbClr val="A5A5A5"/>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ppt/theme/theme31.xml><?xml version="1.0" encoding="utf-8"?>
<a:theme xmlns:a="http://schemas.openxmlformats.org/drawingml/2006/main" name="Content Color Background (Primary Color Themes Only).">
  <a:themeElements>
    <a:clrScheme name="Jacobs Primary Blue">
      <a:dk1>
        <a:srgbClr val="000000"/>
      </a:dk1>
      <a:lt1>
        <a:srgbClr val="FFFFFF"/>
      </a:lt1>
      <a:dk2>
        <a:srgbClr val="333333"/>
      </a:dk2>
      <a:lt2>
        <a:srgbClr val="E6E6E6"/>
      </a:lt2>
      <a:accent1>
        <a:srgbClr val="231EDC"/>
      </a:accent1>
      <a:accent2>
        <a:srgbClr val="6F006E"/>
      </a:accent2>
      <a:accent3>
        <a:srgbClr val="D72850"/>
      </a:accent3>
      <a:accent4>
        <a:srgbClr val="FFA014"/>
      </a:accent4>
      <a:accent5>
        <a:srgbClr val="007D55"/>
      </a:accent5>
      <a:accent6>
        <a:srgbClr val="A5A5A5"/>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ppt/theme/theme32.xml><?xml version="1.0" encoding="utf-8"?>
<a:theme xmlns:a="http://schemas.openxmlformats.org/drawingml/2006/main" name="Blank Layout (Primary Color Themes)">
  <a:themeElements>
    <a:clrScheme name="Jacobs Primary Blue">
      <a:dk1>
        <a:srgbClr val="000000"/>
      </a:dk1>
      <a:lt1>
        <a:srgbClr val="FFFFFF"/>
      </a:lt1>
      <a:dk2>
        <a:srgbClr val="333333"/>
      </a:dk2>
      <a:lt2>
        <a:srgbClr val="E6E6E6"/>
      </a:lt2>
      <a:accent1>
        <a:srgbClr val="231EDC"/>
      </a:accent1>
      <a:accent2>
        <a:srgbClr val="6F006E"/>
      </a:accent2>
      <a:accent3>
        <a:srgbClr val="D72850"/>
      </a:accent3>
      <a:accent4>
        <a:srgbClr val="FFA014"/>
      </a:accent4>
      <a:accent5>
        <a:srgbClr val="007D55"/>
      </a:accent5>
      <a:accent6>
        <a:srgbClr val="A5A5A5"/>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867B11B7-A59A-47BD-BE38-E684CA001890}"/>
    </a:ext>
  </a:extLst>
</a:theme>
</file>

<file path=ppt/theme/theme33.xml><?xml version="1.0" encoding="utf-8"?>
<a:theme xmlns:a="http://schemas.openxmlformats.org/drawingml/2006/main" name="Chart Slides (Primary Color Themes Only)">
  <a:themeElements>
    <a:clrScheme name="Jacobs Primary Blue">
      <a:dk1>
        <a:srgbClr val="000000"/>
      </a:dk1>
      <a:lt1>
        <a:srgbClr val="FFFFFF"/>
      </a:lt1>
      <a:dk2>
        <a:srgbClr val="333333"/>
      </a:dk2>
      <a:lt2>
        <a:srgbClr val="E6E6E6"/>
      </a:lt2>
      <a:accent1>
        <a:srgbClr val="231EDC"/>
      </a:accent1>
      <a:accent2>
        <a:srgbClr val="6F006E"/>
      </a:accent2>
      <a:accent3>
        <a:srgbClr val="D72850"/>
      </a:accent3>
      <a:accent4>
        <a:srgbClr val="FFA014"/>
      </a:accent4>
      <a:accent5>
        <a:srgbClr val="007D55"/>
      </a:accent5>
      <a:accent6>
        <a:srgbClr val="A5A5A5"/>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7400D640-EF4A-46E9-BB93-688E265BD11D}"/>
    </a:ext>
  </a:extLst>
</a:theme>
</file>

<file path=ppt/theme/theme34.xml><?xml version="1.0" encoding="utf-8"?>
<a:theme xmlns:a="http://schemas.openxmlformats.org/drawingml/2006/main" name="Animated Content Vertical Color Bar &amp; Kicker Box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ppt/theme/theme35.xml><?xml version="1.0" encoding="utf-8"?>
<a:theme xmlns:a="http://schemas.openxmlformats.org/drawingml/2006/main" name="Animated Content Horizontal Color Bar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ppt/theme/theme36.xml><?xml version="1.0" encoding="utf-8"?>
<a:theme xmlns:a="http://schemas.openxmlformats.org/drawingml/2006/main" name="Animated Content Text &amp; Color Blocks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ppt/theme/theme37.xml><?xml version="1.0" encoding="utf-8"?>
<a:theme xmlns:a="http://schemas.openxmlformats.org/drawingml/2006/main" name="Animated Content With 3 Images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ppt/theme/theme38.xml><?xml version="1.0" encoding="utf-8"?>
<a:theme xmlns:a="http://schemas.openxmlformats.org/drawingml/2006/main" name=" Animated Content with Catalyst Shape &amp; World Illustration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ppt/theme/theme39.xml><?xml version="1.0" encoding="utf-8"?>
<a:theme xmlns:a="http://schemas.openxmlformats.org/drawingml/2006/main" name=" Animated Content with Catalyst Shape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ppt/theme/theme4.xml><?xml version="1.0" encoding="utf-8"?>
<a:theme xmlns:a="http://schemas.openxmlformats.org/drawingml/2006/main" name="Content Vertical Color Bar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ppt/theme/theme40.xml><?xml version="1.0" encoding="utf-8"?>
<a:theme xmlns:a="http://schemas.openxmlformats.org/drawingml/2006/main" name=" Animated Content Vertical Bar Color Background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37F62C33-A62D-480D-8378-B36433DEACA3}"/>
    </a:ext>
  </a:extLst>
</a:theme>
</file>

<file path=ppt/theme/theme41.xml><?xml version="1.0" encoding="utf-8"?>
<a:theme xmlns:a="http://schemas.openxmlformats.org/drawingml/2006/main" name="Animated Content Color Background (Primary Color Themes Only).">
  <a:themeElements>
    <a:clrScheme name="Jacobs Primary Blue">
      <a:dk1>
        <a:srgbClr val="000000"/>
      </a:dk1>
      <a:lt1>
        <a:srgbClr val="FFFFFF"/>
      </a:lt1>
      <a:dk2>
        <a:srgbClr val="333333"/>
      </a:dk2>
      <a:lt2>
        <a:srgbClr val="E6E6E6"/>
      </a:lt2>
      <a:accent1>
        <a:srgbClr val="231EDC"/>
      </a:accent1>
      <a:accent2>
        <a:srgbClr val="6F006E"/>
      </a:accent2>
      <a:accent3>
        <a:srgbClr val="D72850"/>
      </a:accent3>
      <a:accent4>
        <a:srgbClr val="FFA014"/>
      </a:accent4>
      <a:accent5>
        <a:srgbClr val="007D55"/>
      </a:accent5>
      <a:accent6>
        <a:srgbClr val="A5A5A5"/>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ppt/theme/theme42.xml><?xml version="1.0" encoding="utf-8"?>
<a:theme xmlns:a="http://schemas.openxmlformats.org/drawingml/2006/main" name="Content Greyscale Only">
  <a:themeElements>
    <a:clrScheme name="JacobsBlack">
      <a:dk1>
        <a:srgbClr val="000000"/>
      </a:dk1>
      <a:lt1>
        <a:srgbClr val="FFFFFF"/>
      </a:lt1>
      <a:dk2>
        <a:srgbClr val="333333"/>
      </a:dk2>
      <a:lt2>
        <a:srgbClr val="E6E6E6"/>
      </a:lt2>
      <a:accent1>
        <a:srgbClr val="000000"/>
      </a:accent1>
      <a:accent2>
        <a:srgbClr val="333333"/>
      </a:accent2>
      <a:accent3>
        <a:srgbClr val="A5A5A5"/>
      </a:accent3>
      <a:accent4>
        <a:srgbClr val="C8C8C8"/>
      </a:accent4>
      <a:accent5>
        <a:srgbClr val="000000"/>
      </a:accent5>
      <a:accent6>
        <a:srgbClr val="A5A5A5"/>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ppt/theme/theme43.xml><?xml version="1.0" encoding="utf-8"?>
<a:theme xmlns:a="http://schemas.openxmlformats.org/drawingml/2006/main" name="Copyright &amp; Disclaimer Slides">
  <a:themeElements>
    <a:clrScheme name="JacobsBlack">
      <a:dk1>
        <a:srgbClr val="000000"/>
      </a:dk1>
      <a:lt1>
        <a:srgbClr val="FFFFFF"/>
      </a:lt1>
      <a:dk2>
        <a:srgbClr val="333333"/>
      </a:dk2>
      <a:lt2>
        <a:srgbClr val="E6E6E6"/>
      </a:lt2>
      <a:accent1>
        <a:srgbClr val="000000"/>
      </a:accent1>
      <a:accent2>
        <a:srgbClr val="333333"/>
      </a:accent2>
      <a:accent3>
        <a:srgbClr val="A5A5A5"/>
      </a:accent3>
      <a:accent4>
        <a:srgbClr val="C8C8C8"/>
      </a:accent4>
      <a:accent5>
        <a:srgbClr val="000000"/>
      </a:accent5>
      <a:accent6>
        <a:srgbClr val="A5A5A5"/>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D5CE57C6-21C2-44BE-8453-4F718591CF7C}"/>
    </a:ext>
  </a:extLst>
</a:theme>
</file>

<file path=ppt/theme/theme44.xml><?xml version="1.0" encoding="utf-8"?>
<a:theme xmlns:a="http://schemas.openxmlformats.org/drawingml/2006/main" name="Image Full Page">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2EBD0211-E5DB-4D3B-9D0C-BBC588E03411}"/>
    </a:ext>
  </a:extLst>
</a:theme>
</file>

<file path=ppt/theme/theme45.xml><?xml version="1.0" encoding="utf-8"?>
<a:theme xmlns:a="http://schemas.openxmlformats.org/drawingml/2006/main" name="Map">
  <a:themeElements>
    <a:clrScheme name="JacobsBlack">
      <a:dk1>
        <a:srgbClr val="000000"/>
      </a:dk1>
      <a:lt1>
        <a:srgbClr val="FFFFFF"/>
      </a:lt1>
      <a:dk2>
        <a:srgbClr val="333333"/>
      </a:dk2>
      <a:lt2>
        <a:srgbClr val="E6E6E6"/>
      </a:lt2>
      <a:accent1>
        <a:srgbClr val="000000"/>
      </a:accent1>
      <a:accent2>
        <a:srgbClr val="333333"/>
      </a:accent2>
      <a:accent3>
        <a:srgbClr val="A5A5A5"/>
      </a:accent3>
      <a:accent4>
        <a:srgbClr val="C8C8C8"/>
      </a:accent4>
      <a:accent5>
        <a:srgbClr val="000000"/>
      </a:accent5>
      <a:accent6>
        <a:srgbClr val="A5A5A5"/>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E7DABEC5-70C8-4EAE-8D33-3C4A4FFE1DE6}"/>
    </a:ext>
  </a:extLst>
</a:theme>
</file>

<file path=ppt/theme/theme46.xml><?xml version="1.0" encoding="utf-8"?>
<a:theme xmlns:a="http://schemas.openxmlformats.org/drawingml/2006/main" name="Divider Slide 1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7400D640-EF4A-46E9-BB93-688E265BD11D}"/>
    </a:ext>
  </a:extLst>
</a:theme>
</file>

<file path=ppt/theme/theme47.xml><?xml version="1.0" encoding="utf-8"?>
<a:theme xmlns:a="http://schemas.openxmlformats.org/drawingml/2006/main" name="Animated Divider Slide 1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7400D640-EF4A-46E9-BB93-688E265BD11D}"/>
    </a:ext>
  </a:extLst>
</a:theme>
</file>

<file path=ppt/theme/theme48.xml><?xml version="1.0" encoding="utf-8"?>
<a:theme xmlns:a="http://schemas.openxmlformats.org/drawingml/2006/main" name="Divider Slide 2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7400D640-EF4A-46E9-BB93-688E265BD11D}"/>
    </a:ext>
  </a:extLst>
</a:theme>
</file>

<file path=ppt/theme/theme49.xml><?xml version="1.0" encoding="utf-8"?>
<a:theme xmlns:a="http://schemas.openxmlformats.org/drawingml/2006/main" name="Animated Divider Slide 2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7400D640-EF4A-46E9-BB93-688E265BD11D}"/>
    </a:ext>
  </a:extLst>
</a:theme>
</file>

<file path=ppt/theme/theme5.xml><?xml version="1.0" encoding="utf-8"?>
<a:theme xmlns:a="http://schemas.openxmlformats.org/drawingml/2006/main" name="Content Vertical Color Bar &amp; Kicker Box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ppt/theme/theme50.xml><?xml version="1.0" encoding="utf-8"?>
<a:theme xmlns:a="http://schemas.openxmlformats.org/drawingml/2006/main" name="Divider Slide 3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7400D640-EF4A-46E9-BB93-688E265BD11D}"/>
    </a:ext>
  </a:extLst>
</a:theme>
</file>

<file path=ppt/theme/theme51.xml><?xml version="1.0" encoding="utf-8"?>
<a:theme xmlns:a="http://schemas.openxmlformats.org/drawingml/2006/main" name="Animated Divider Slide 3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7400D640-EF4A-46E9-BB93-688E265BD11D}"/>
    </a:ext>
  </a:extLst>
</a:theme>
</file>

<file path=ppt/theme/theme52.xml><?xml version="1.0" encoding="utf-8"?>
<a:theme xmlns:a="http://schemas.openxmlformats.org/drawingml/2006/main" name="Divider Slide 4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7400D640-EF4A-46E9-BB93-688E265BD11D}"/>
    </a:ext>
  </a:extLst>
</a:theme>
</file>

<file path=ppt/theme/theme53.xml><?xml version="1.0" encoding="utf-8"?>
<a:theme xmlns:a="http://schemas.openxmlformats.org/drawingml/2006/main" name="Animated Divider Slide 4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7400D640-EF4A-46E9-BB93-688E265BD11D}"/>
    </a:ext>
  </a:extLst>
</a:theme>
</file>

<file path=ppt/theme/theme54.xml><?xml version="1.0" encoding="utf-8"?>
<a:theme xmlns:a="http://schemas.openxmlformats.org/drawingml/2006/main" name="Back Cover Slides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67059610-2EB1-425C-B00F-F81535AC0968}"/>
    </a:ext>
  </a:extLst>
</a:theme>
</file>

<file path=ppt/theme/theme5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ntent Horizontal Color Bar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ppt/theme/theme7.xml><?xml version="1.0" encoding="utf-8"?>
<a:theme xmlns:a="http://schemas.openxmlformats.org/drawingml/2006/main" name="Content with Image Placeholder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ppt/theme/theme8.xml><?xml version="1.0" encoding="utf-8"?>
<a:theme xmlns:a="http://schemas.openxmlformats.org/drawingml/2006/main" name="Content 2 Column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ppt/theme/theme9.xml><?xml version="1.0" encoding="utf-8"?>
<a:theme xmlns:a="http://schemas.openxmlformats.org/drawingml/2006/main" name="Content Text &amp; Color Blocks (Accent Color Themes Only)">
  <a:themeElements>
    <a:clrScheme name="Jacobs Accents Blue">
      <a:dk1>
        <a:srgbClr val="000000"/>
      </a:dk1>
      <a:lt1>
        <a:srgbClr val="FFFFFF"/>
      </a:lt1>
      <a:dk2>
        <a:srgbClr val="333333"/>
      </a:dk2>
      <a:lt2>
        <a:srgbClr val="E6E6E6"/>
      </a:lt2>
      <a:accent1>
        <a:srgbClr val="231EDC"/>
      </a:accent1>
      <a:accent2>
        <a:srgbClr val="0A7DFF"/>
      </a:accent2>
      <a:accent3>
        <a:srgbClr val="5AE6FF"/>
      </a:accent3>
      <a:accent4>
        <a:srgbClr val="001E55"/>
      </a:accent4>
      <a:accent5>
        <a:srgbClr val="A5A5A5"/>
      </a:accent5>
      <a:accent6>
        <a:srgbClr val="C8C8C8"/>
      </a:accent6>
      <a:hlink>
        <a:srgbClr val="231EDC"/>
      </a:hlink>
      <a:folHlink>
        <a:srgbClr val="E5E5E5"/>
      </a:folHlink>
    </a:clrScheme>
    <a:fontScheme name="JacobsChronos">
      <a:majorFont>
        <a:latin typeface="Jacobs Chronos"/>
        <a:ea typeface=""/>
        <a:cs typeface=""/>
      </a:majorFont>
      <a:minorFont>
        <a:latin typeface="Jacobs Chron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cobs_PowerPoint_V7_01.pptx" id="{F7656221-DB9D-4148-BC7A-FE875EAFFF41}" vid="{44989FB5-C365-492E-8918-FA1B5280286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1 6 " ? > < q 1 : B r a n d   x m l n s : q 1 = " h t t p : / / s c h e m a s . m a c r o v i e w . c o m . a u / b r a n d " >  
     < q 1 : G r o u p i n g / >  
     < q 1 : L o g o P a t h > C : \ U s e r s \ y u e l \ A p p D a t a \ R o a m i n g \ M a c r o V i e w . O f f i c e \ F i l e s \ A p p S e t t i n g s \ B r a n d s \ J a c o b s . j p g < / q 1 : L o g o P a t h >  
     < q 1 : N a m e > J a c o b s < / q 1 : N a m e >  
 < / q 1 : B r a n d > 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7C27D107753FA4EA860EDA9D295828B" ma:contentTypeVersion="0" ma:contentTypeDescription="Create a new document." ma:contentTypeScope="" ma:versionID="56734ef26da320450a1438817e684dd0">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6F2ECA-3AD5-4B3B-9EF0-0D6C7FD0D9F3}">
  <ds:schemaRefs>
    <ds:schemaRef ds:uri="http://schemas.macroview.com.au/brand"/>
  </ds:schemaRefs>
</ds:datastoreItem>
</file>

<file path=customXml/itemProps2.xml><?xml version="1.0" encoding="utf-8"?>
<ds:datastoreItem xmlns:ds="http://schemas.openxmlformats.org/officeDocument/2006/customXml" ds:itemID="{E4E19349-A1BB-421E-BEA7-A64C0DB7570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0F0C07A-F133-4EAA-B07A-AAE0529CDC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4.xml><?xml version="1.0" encoding="utf-8"?>
<ds:datastoreItem xmlns:ds="http://schemas.openxmlformats.org/officeDocument/2006/customXml" ds:itemID="{BD822188-CD2B-4BDE-B2EE-24CC21A22D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Jacobs_PowerPoint_V7-01</Template>
  <TotalTime>13014</TotalTime>
  <Words>209</Words>
  <Application>Microsoft Office PowerPoint</Application>
  <PresentationFormat>Widescreen</PresentationFormat>
  <Paragraphs>37</Paragraphs>
  <Slides>16</Slides>
  <Notes>0</Notes>
  <HiddenSlides>0</HiddenSlides>
  <MMClips>0</MMClips>
  <ScaleCrop>false</ScaleCrop>
  <HeadingPairs>
    <vt:vector size="6" baseType="variant">
      <vt:variant>
        <vt:lpstr>Fonts Used</vt:lpstr>
      </vt:variant>
      <vt:variant>
        <vt:i4>5</vt:i4>
      </vt:variant>
      <vt:variant>
        <vt:lpstr>Theme</vt:lpstr>
      </vt:variant>
      <vt:variant>
        <vt:i4>54</vt:i4>
      </vt:variant>
      <vt:variant>
        <vt:lpstr>Slide Titles</vt:lpstr>
      </vt:variant>
      <vt:variant>
        <vt:i4>16</vt:i4>
      </vt:variant>
    </vt:vector>
  </HeadingPairs>
  <TitlesOfParts>
    <vt:vector size="75" baseType="lpstr">
      <vt:lpstr>Jacobs Chronos</vt:lpstr>
      <vt:lpstr>Jacobs Chronos Light</vt:lpstr>
      <vt:lpstr>Wingdings</vt:lpstr>
      <vt:lpstr>Calibri</vt:lpstr>
      <vt:lpstr>Arial</vt:lpstr>
      <vt:lpstr>Title Slides (Accent Color Themes Only).</vt:lpstr>
      <vt:lpstr>Animated Title Slides (Accent Color Themes Only)</vt:lpstr>
      <vt:lpstr>Agenda Slides (Jacobs Black Theme Only)</vt:lpstr>
      <vt:lpstr>Content Vertical Color Bar (Accent Color Themes Only).</vt:lpstr>
      <vt:lpstr>Content Vertical Color Bar &amp; Kicker Box (Accent Color Themes Only).</vt:lpstr>
      <vt:lpstr>Content Horizontal Color Bar (Accent Color Themes Only).</vt:lpstr>
      <vt:lpstr>Content with Image Placeholder (Accent Color Themes Only).</vt:lpstr>
      <vt:lpstr>Content 2 Column (Accent Color Themes Only).</vt:lpstr>
      <vt:lpstr>Content Text &amp; Color Blocks (Accent Color Themes Only)</vt:lpstr>
      <vt:lpstr>Content 2 Column Color with Image Placeholder (Accent Color Themes Only).</vt:lpstr>
      <vt:lpstr>Content With 3 Image Placeholders (Accent Color Themes Only).</vt:lpstr>
      <vt:lpstr>Content with Catalyst Shape &amp; World Illustration (Accent Color Themes Only)</vt:lpstr>
      <vt:lpstr>Content with Catalyst Shape (Accent Color Themes Only)</vt:lpstr>
      <vt:lpstr>Content Horizontal Bars Color Background (Accent Color Themes Only).</vt:lpstr>
      <vt:lpstr>Content Vertical Bar Color Background (Accent Color Themes Only).</vt:lpstr>
      <vt:lpstr>Night Content Horizontal Color Bar (Accent Color Themes Only).</vt:lpstr>
      <vt:lpstr>Night Content Vertical Color Bar (Accent Color Themes Only).</vt:lpstr>
      <vt:lpstr>Blank Layout (Blue Accent Colors)</vt:lpstr>
      <vt:lpstr>Blank Layout (Green Accent Colors)</vt:lpstr>
      <vt:lpstr>Blank Layout (Purple Accent Colors)</vt:lpstr>
      <vt:lpstr>Blank Layout (Red Accent Colors)</vt:lpstr>
      <vt:lpstr>Blank Layout (Yellow Accent Colors)</vt:lpstr>
      <vt:lpstr>Image Sequence 1 (Accent Color Themes Only)</vt:lpstr>
      <vt:lpstr>Image Sequence 2 (Accent Color Themes Only)</vt:lpstr>
      <vt:lpstr>What If... (Accent Color Themes Only)</vt:lpstr>
      <vt:lpstr>Chart with Image (Accent Color Themes Only)</vt:lpstr>
      <vt:lpstr>Content Vertical Bar (Primary Color Themes Only).</vt:lpstr>
      <vt:lpstr>Content with Kicker Box (Primary Color Themes Only).</vt:lpstr>
      <vt:lpstr>Content Horizontal Color Bar (Primary Color Themes Only).</vt:lpstr>
      <vt:lpstr>Content With Image Placeholder (Primary Color Themes Only).</vt:lpstr>
      <vt:lpstr>Content Color Background (Primary Color Themes Only).</vt:lpstr>
      <vt:lpstr>Blank Layout (Primary Color Themes)</vt:lpstr>
      <vt:lpstr>Chart Slides (Primary Color Themes Only)</vt:lpstr>
      <vt:lpstr>Animated Content Vertical Color Bar &amp; Kicker Box (Accent Color Themes Only).</vt:lpstr>
      <vt:lpstr>Animated Content Horizontal Color Bar (Accent Color Themes Only).</vt:lpstr>
      <vt:lpstr>Animated Content Text &amp; Color Blocks (Accent Color Themes Only)</vt:lpstr>
      <vt:lpstr>Animated Content With 3 Images (Accent Color Themes Only).</vt:lpstr>
      <vt:lpstr> Animated Content with Catalyst Shape &amp; World Illustration (Accent Color Themes Only)</vt:lpstr>
      <vt:lpstr> Animated Content with Catalyst Shape (Accent Color Themes Only)</vt:lpstr>
      <vt:lpstr> Animated Content Vertical Bar Color Background (Accent Color Themes Only).</vt:lpstr>
      <vt:lpstr>Animated Content Color Background (Primary Color Themes Only).</vt:lpstr>
      <vt:lpstr>Content Greyscale Only</vt:lpstr>
      <vt:lpstr>Copyright &amp; Disclaimer Slides</vt:lpstr>
      <vt:lpstr>Image Full Page</vt:lpstr>
      <vt:lpstr>Map</vt:lpstr>
      <vt:lpstr>Divider Slide 1 (Accent Color Themes Only)</vt:lpstr>
      <vt:lpstr>Animated Divider Slide 1 (Accent Color Themes Only)</vt:lpstr>
      <vt:lpstr>Divider Slide 2 (Accent Color Themes Only)</vt:lpstr>
      <vt:lpstr>Animated Divider Slide 2 (Accent Color Themes Only)</vt:lpstr>
      <vt:lpstr>Divider Slide 3 (Accent Color Themes Only)</vt:lpstr>
      <vt:lpstr>Animated Divider Slide 3 (Accent Color Themes Only)</vt:lpstr>
      <vt:lpstr>Divider Slide 4 (Accent Color Themes Only)</vt:lpstr>
      <vt:lpstr>Animated Divider Slide 4 (Accent Color Themes Only)</vt:lpstr>
      <vt:lpstr>Back Cover Slides (Accent Color Themes Only)</vt:lpstr>
      <vt:lpstr>PowerPoint Presentation</vt:lpstr>
      <vt:lpstr>What group developed the GPS?</vt:lpstr>
      <vt:lpstr>Agenda</vt:lpstr>
      <vt:lpstr>What is an API?</vt:lpstr>
      <vt:lpstr>PowerPoint Presentation</vt:lpstr>
      <vt:lpstr>PowerPoint Presentation</vt:lpstr>
      <vt:lpstr>PowerPoint Presentation</vt:lpstr>
      <vt:lpstr>What is the Google Maps API?</vt:lpstr>
      <vt:lpstr>PowerPoint Presentation</vt:lpstr>
      <vt:lpstr>PowerPoint Presentation</vt:lpstr>
      <vt:lpstr>PowerPoint Presentation</vt:lpstr>
      <vt:lpstr>How do I set up the  Google Maps API?</vt:lpstr>
      <vt:lpstr>How do I set up the Google Maps API?</vt:lpstr>
      <vt:lpstr>How can I get coordinates of given addresses? (Geocoding)</vt:lpstr>
      <vt:lpstr>How can I get the addresses of given coordinates? (Reverse Geocoding)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 Earl</dc:creator>
  <cp:lastModifiedBy>Yu, Earl</cp:lastModifiedBy>
  <cp:revision>542</cp:revision>
  <dcterms:created xsi:type="dcterms:W3CDTF">2019-10-29T21:59:11Z</dcterms:created>
  <dcterms:modified xsi:type="dcterms:W3CDTF">2023-06-02T07:29:34Z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0x01010067C27D107753FA4EA860EDA9D295828B</vt:lpwstr>
  </property>
  <property fmtid="{D5CDD505-2E9C-101B-9397-08002B2CF9AE}" pid="3" name="Jacobs Template">
    <vt:lpwstr>C:\Users\yuel\AppData\Roaming\MacroView.Office\Files\Templates\Other Documents\Jacobs Presentation.pptx</vt:lpwstr>
  </property>
</Properties>
</file>